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12192000" cy="6858000"/>
  <p:notesSz cx="6807200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0153E94-66E3-494E-BCB0-CFE87E520F1A}" v="1" dt="2019-08-30T17:17:17.4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0" d="100"/>
          <a:sy n="100" d="100"/>
        </p:scale>
        <p:origin x="954" y="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原 喜三郎" userId="61d76259-7d26-498e-8a66-57752ad92fd0" providerId="ADAL" clId="{C0153E94-66E3-494E-BCB0-CFE87E520F1A}"/>
    <pc:docChg chg="modSld">
      <pc:chgData name="原 喜三郎" userId="61d76259-7d26-498e-8a66-57752ad92fd0" providerId="ADAL" clId="{C0153E94-66E3-494E-BCB0-CFE87E520F1A}" dt="2019-08-30T17:17:35.726" v="20" actId="404"/>
      <pc:docMkLst>
        <pc:docMk/>
      </pc:docMkLst>
      <pc:sldChg chg="modSp">
        <pc:chgData name="原 喜三郎" userId="61d76259-7d26-498e-8a66-57752ad92fd0" providerId="ADAL" clId="{C0153E94-66E3-494E-BCB0-CFE87E520F1A}" dt="2019-08-30T17:17:35.726" v="20" actId="404"/>
        <pc:sldMkLst>
          <pc:docMk/>
          <pc:sldMk cId="0" sldId="259"/>
        </pc:sldMkLst>
        <pc:spChg chg="mod">
          <ac:chgData name="原 喜三郎" userId="61d76259-7d26-498e-8a66-57752ad92fd0" providerId="ADAL" clId="{C0153E94-66E3-494E-BCB0-CFE87E520F1A}" dt="2019-08-30T17:17:35.726" v="20" actId="404"/>
          <ac:spMkLst>
            <pc:docMk/>
            <pc:sldMk cId="0" sldId="259"/>
            <ac:spMk id="205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fld id="{CA72FE3F-B3ED-42F1-AA71-D5AD1060BD3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69358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4538"/>
            <a:ext cx="662940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1225"/>
            <a:ext cx="49911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fld id="{47D34066-3942-4D11-A7C6-47ED23CD3B5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63004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CD9AED-9E5B-46B8-8FEF-AC4C907A3FB1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9400" cy="3729037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kumimoji="0" lang="ja-JP" altLang="en-US">
              <a:latin typeface="Times New Roman" pitchFamily="-106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82236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5229E-8310-4DFD-B0D3-BD4F78DE7BC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67CE74-0687-4AC3-B836-7F7603856E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9B8800-0902-413F-BE98-71C450599E0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2B592-4E4C-42D1-897B-163D5C1A4FB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1A996E-9814-4FBD-BB95-76F20FAE6C0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A0B05-5981-4D05-AD2B-56DCAD64869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8770B-EF4A-419A-8797-5555C3A2A27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932EB8-AB44-4C37-8DD5-F12CD1B91F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E6A59B-C817-4B61-BD50-18C2B9CA49E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9DBBF-2DCC-424A-83AE-F26E00BB156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DD29B-18B2-4398-A26D-4DAFC7CF1D4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ea typeface="ＭＳ Ｐゴシック" pitchFamily="-106" charset="-128"/>
              </a:defRPr>
            </a:lvl1pPr>
          </a:lstStyle>
          <a:p>
            <a:pPr>
              <a:defRPr/>
            </a:pPr>
            <a:fld id="{DB56D715-FFC1-4224-B653-ED4D2042B5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pitchFamily="-106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pitchFamily="-106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pitchFamily="-106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752475" y="1210000"/>
            <a:ext cx="10752138" cy="2286000"/>
          </a:xfrm>
          <a:noFill/>
          <a:ln>
            <a:noFill/>
          </a:ln>
        </p:spPr>
        <p:txBody>
          <a:bodyPr/>
          <a:lstStyle/>
          <a:p>
            <a:pPr eaLnBrk="1" hangingPunct="1"/>
            <a:r>
              <a:rPr kumimoji="0" lang="ja-JP" altLang="en-US" sz="48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第</a:t>
            </a:r>
            <a:r>
              <a:rPr kumimoji="0" lang="en-US" altLang="ja-JP" sz="48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28</a:t>
            </a:r>
            <a:r>
              <a:rPr kumimoji="0" lang="ja-JP" altLang="en-US" sz="48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回日本外科病理学会学術集会</a:t>
            </a:r>
            <a:br>
              <a:rPr kumimoji="0" lang="ja-JP" altLang="en-US" sz="60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kumimoji="0" lang="en-US" altLang="ja-JP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 </a:t>
            </a:r>
            <a:r>
              <a:rPr kumimoji="0" lang="ja-JP" altLang="en-US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開示</a:t>
            </a:r>
            <a:br>
              <a:rPr kumimoji="0" lang="en-US" altLang="ja-JP" sz="48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kumimoji="0" lang="ja-JP" altLang="en-US" sz="20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　</a:t>
            </a:r>
            <a:br>
              <a:rPr kumimoji="0" lang="en-US" altLang="ja-JP" sz="3200" b="1" i="1" dirty="0">
                <a:solidFill>
                  <a:schemeClr val="tx1"/>
                </a:solidFill>
                <a:ea typeface="ＭＳ Ｐゴシック" charset="-128"/>
              </a:rPr>
            </a:br>
            <a:r>
              <a:rPr kumimoji="0" lang="ja-JP" altLang="en-US" sz="3200" b="1" i="1" dirty="0">
                <a:solidFill>
                  <a:schemeClr val="tx1"/>
                </a:solidFill>
                <a:ea typeface="ＭＳ Ｐゴシック" charset="-128"/>
              </a:rPr>
              <a:t>筆頭発表者名：　○○　○○</a:t>
            </a:r>
            <a:endParaRPr kumimoji="0" lang="en-US" altLang="ja-JP" sz="3200" b="1" i="1" dirty="0">
              <a:solidFill>
                <a:schemeClr val="tx1"/>
              </a:solidFill>
              <a:ea typeface="ＭＳ Ｐゴシック" charset="-128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6636" y="3637288"/>
            <a:ext cx="10660966" cy="1600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3600" b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3600" b="1" dirty="0">
                <a:latin typeface="Arial" charset="0"/>
                <a:ea typeface="ＭＳ Ｐゴシック" charset="-128"/>
              </a:rPr>
              <a:t>　</a:t>
            </a:r>
            <a:r>
              <a:rPr kumimoji="0" lang="ja-JP" altLang="en-US" sz="3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演題発表に関連し、開示すべき</a:t>
            </a:r>
            <a:r>
              <a:rPr kumimoji="0" lang="en-US" altLang="ja-JP" sz="3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kumimoji="0" lang="ja-JP" altLang="en-US" sz="3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関係にある企業などはありません。</a:t>
            </a:r>
            <a:endParaRPr kumimoji="0" lang="en-US" altLang="ja-JP" sz="36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kumimoji="0" lang="en-US" altLang="ja-JP" sz="900" b="1" i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4000" b="1" dirty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589</TotalTime>
  <Words>41</Words>
  <Application>Microsoft Office PowerPoint</Application>
  <PresentationFormat>ワイド画面</PresentationFormat>
  <Paragraphs>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Times New Roman</vt:lpstr>
      <vt:lpstr>Default Design</vt:lpstr>
      <vt:lpstr>第28回日本外科病理学会学術集会 COI 開示 　 筆頭発表者名：　○○　○○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nakamoto-h</cp:lastModifiedBy>
  <cp:revision>100</cp:revision>
  <dcterms:created xsi:type="dcterms:W3CDTF">2000-09-04T17:39:07Z</dcterms:created>
  <dcterms:modified xsi:type="dcterms:W3CDTF">2024-05-02T08:46:44Z</dcterms:modified>
</cp:coreProperties>
</file>