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67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6935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294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300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D9AED-9E5B-46B8-8FEF-AC4C907A3FB1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9400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223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697451" y="805070"/>
            <a:ext cx="8862186" cy="262393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ja-JP" altLang="en-US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日本頭蓋顎顔面外科学会学術集会</a:t>
            </a:r>
            <a:br>
              <a:rPr kumimoji="0" lang="ja-JP" altLang="en-US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kumimoji="0" lang="ja-JP" altLang="en-US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利益相反（ＣＯＩ）　開示</a:t>
            </a:r>
            <a:br>
              <a:rPr kumimoji="0" lang="en-US" altLang="ja-JP" sz="4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kumimoji="0" lang="en-US" altLang="ja-JP" sz="1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br>
              <a:rPr kumimoji="0" lang="en-US" altLang="ja-JP" sz="4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br>
              <a:rPr kumimoji="0" lang="en-US" altLang="ja-JP" sz="2400" i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kumimoji="0" lang="ja-JP" altLang="en-US" sz="2400" i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所属・氏名</a:t>
            </a:r>
            <a:endParaRPr kumimoji="0" lang="en-US" altLang="ja-JP" sz="2400" i="1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" name="テキスト ボックス 4">
            <a:extLst>
              <a:ext uri="{FF2B5EF4-FFF2-40B4-BE49-F238E27FC236}">
                <a16:creationId xmlns:a16="http://schemas.microsoft.com/office/drawing/2014/main" id="{43883222-2D93-471E-8E15-9C9AE98C8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8" y="4380012"/>
            <a:ext cx="813752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演題発表に関連し、開示すべき利益相反関係にある</a:t>
            </a:r>
            <a:br>
              <a:rPr lang="en-US" altLang="ja-JP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企業などはありません。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42</Words>
  <Application>Microsoft Office PowerPoint</Application>
  <PresentationFormat>ワイド画面</PresentationFormat>
  <Paragraphs>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HGPｺﾞｼｯｸE</vt:lpstr>
      <vt:lpstr>Times New Roman</vt:lpstr>
      <vt:lpstr>Default Design</vt:lpstr>
      <vt:lpstr>日本頭蓋顎顔面外科学会学術集会 利益相反（ＣＯＩ）　開示    所属・氏名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寛二 中本</cp:lastModifiedBy>
  <cp:revision>100</cp:revision>
  <dcterms:created xsi:type="dcterms:W3CDTF">2000-09-04T17:39:07Z</dcterms:created>
  <dcterms:modified xsi:type="dcterms:W3CDTF">2020-10-06T02:00:58Z</dcterms:modified>
</cp:coreProperties>
</file>