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51785-21B0-4DB9-9C34-E73DEC0E5C58}" v="4" dt="2019-08-27T19:49:20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原 喜三郎" userId="61d76259-7d26-498e-8a66-57752ad92fd0" providerId="ADAL" clId="{2C551785-21B0-4DB9-9C34-E73DEC0E5C58}"/>
    <pc:docChg chg="modSld">
      <pc:chgData name="原 喜三郎" userId="61d76259-7d26-498e-8a66-57752ad92fd0" providerId="ADAL" clId="{2C551785-21B0-4DB9-9C34-E73DEC0E5C58}" dt="2019-08-27T19:49:24.364" v="53" actId="20577"/>
      <pc:docMkLst>
        <pc:docMk/>
      </pc:docMkLst>
      <pc:sldChg chg="modSp">
        <pc:chgData name="原 喜三郎" userId="61d76259-7d26-498e-8a66-57752ad92fd0" providerId="ADAL" clId="{2C551785-21B0-4DB9-9C34-E73DEC0E5C58}" dt="2019-08-27T19:49:24.364" v="53" actId="20577"/>
        <pc:sldMkLst>
          <pc:docMk/>
          <pc:sldMk cId="0" sldId="259"/>
        </pc:sldMkLst>
        <pc:spChg chg="mod">
          <ac:chgData name="原 喜三郎" userId="61d76259-7d26-498e-8a66-57752ad92fd0" providerId="ADAL" clId="{2C551785-21B0-4DB9-9C34-E73DEC0E5C58}" dt="2019-08-27T19:49:24.364" v="53" actId="20577"/>
          <ac:spMkLst>
            <pc:docMk/>
            <pc:sldMk cId="0" sldId="259"/>
            <ac:spMk id="20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0000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kumimoji="0" lang="ja-JP" altLang="en-US" sz="54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回日本創傷治癒学会</a:t>
            </a:r>
            <a:br>
              <a:rPr kumimoji="0" lang="ja-JP" altLang="en-US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1999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Arial" charset="0"/>
                <a:ea typeface="ＭＳ Ｐゴシック" charset="-128"/>
              </a:rPr>
              <a:t>　</a:t>
            </a:r>
            <a:r>
              <a:rPr kumimoji="0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企業などはありません。</a:t>
            </a:r>
            <a:endParaRPr kumimoji="0"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8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3600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41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第50回日本創傷治癒学会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原 喜三郎</cp:lastModifiedBy>
  <cp:revision>103</cp:revision>
  <dcterms:created xsi:type="dcterms:W3CDTF">2000-09-04T17:39:07Z</dcterms:created>
  <dcterms:modified xsi:type="dcterms:W3CDTF">2020-10-05T06:39:10Z</dcterms:modified>
</cp:coreProperties>
</file>