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49" d="100"/>
          <a:sy n="49" d="100"/>
        </p:scale>
        <p:origin x="107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小田 哲孝" userId="b82d33ee-743c-49c5-a01b-84878f751a8c" providerId="ADAL" clId="{3723F271-366C-4938-B4AE-6834D4ADD71D}"/>
    <pc:docChg chg="delSld">
      <pc:chgData name="小田 哲孝" userId="b82d33ee-743c-49c5-a01b-84878f751a8c" providerId="ADAL" clId="{3723F271-366C-4938-B4AE-6834D4ADD71D}" dt="2025-04-17T01:28:21.841" v="0" actId="47"/>
      <pc:docMkLst>
        <pc:docMk/>
      </pc:docMkLst>
      <pc:sldChg chg="del">
        <pc:chgData name="小田 哲孝" userId="b82d33ee-743c-49c5-a01b-84878f751a8c" providerId="ADAL" clId="{3723F271-366C-4938-B4AE-6834D4ADD71D}" dt="2025-04-17T01:28:21.841" v="0" actId="47"/>
        <pc:sldMkLst>
          <pc:docMk/>
          <pc:sldMk cId="388593290" sldId="25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45715C-7927-B74D-7560-65B466D0E5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846A56E2-F2D1-6D19-6FDF-F7D302F78F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F43E432-CB1C-5E50-463F-756C8C6A9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1E16B-E876-436E-BBC9-AE0A0C17EFFB}" type="datetimeFigureOut">
              <a:rPr kumimoji="1" lang="ja-JP" altLang="en-US" smtClean="0"/>
              <a:t>2025/4/17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73E9EFC-16EC-8BFB-4F9A-BDD039C2FD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3DA5BDA-4640-DEF9-725C-83B5281280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E11F4-908D-433A-BCC9-95FBDB01B9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36628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67EB2EF-685E-D200-BB9C-908DDC4F1D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1FE909B-E74A-A448-7D7B-E6029E69C4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BD4D5A8-1D69-3D30-76BA-135304012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1E16B-E876-436E-BBC9-AE0A0C17EFFB}" type="datetimeFigureOut">
              <a:rPr kumimoji="1" lang="ja-JP" altLang="en-US" smtClean="0"/>
              <a:t>2025/4/17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F81E4F0-1C50-CFE8-1F96-710F55CD37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29E74A4-FE36-BDB5-B143-2EBDE427A4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E11F4-908D-433A-BCC9-95FBDB01B9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57419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4D26F9F7-A919-1A59-4794-6F71A4986F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2E0C84F-E199-0C16-81AB-D50C4F471C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79634CC-337B-0D9B-D5FC-290ACFC0B3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1E16B-E876-436E-BBC9-AE0A0C17EFFB}" type="datetimeFigureOut">
              <a:rPr kumimoji="1" lang="ja-JP" altLang="en-US" smtClean="0"/>
              <a:t>2025/4/17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F349F15-3B6E-8DE8-5A7A-BF66FDD12C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1F8D0D0-38D9-74F8-66F2-769841E240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E11F4-908D-433A-BCC9-95FBDB01B9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6707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C468F67-3226-3AA5-8488-38793050D0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E4EBC26-27AB-D523-05C1-E4A3AA5DE2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F7F6AF5-EE48-891E-D46C-66ABE4FA4A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1E16B-E876-436E-BBC9-AE0A0C17EFFB}" type="datetimeFigureOut">
              <a:rPr kumimoji="1" lang="ja-JP" altLang="en-US" smtClean="0"/>
              <a:t>2025/4/17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BD82721-A647-F267-550B-B5A02C535A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2015156-C4C8-D6DB-C80F-5599A8E95F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E11F4-908D-433A-BCC9-95FBDB01B9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7248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E158B20-F0B4-C1D7-53FB-F5E9C2FE47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3B61949-A055-2680-7DFD-9AAFD62672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7C1B645-08DF-7F66-9035-252298DB7C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1E16B-E876-436E-BBC9-AE0A0C17EFFB}" type="datetimeFigureOut">
              <a:rPr kumimoji="1" lang="ja-JP" altLang="en-US" smtClean="0"/>
              <a:t>2025/4/17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8454A1B-9F1A-A94B-9C3A-B587A5A110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C082D2E-D79B-E32A-EB01-EC8BF8531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E11F4-908D-433A-BCC9-95FBDB01B9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7818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3693B1F-6C4D-D7B0-F5AC-56BE86F562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31A163D-56B0-119E-A123-22E5D1349A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28D33C3-03CD-596F-3340-EB13C13362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0B9E2DA-92D8-EB71-E250-7A7221AB4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1E16B-E876-436E-BBC9-AE0A0C17EFFB}" type="datetimeFigureOut">
              <a:rPr kumimoji="1" lang="ja-JP" altLang="en-US" smtClean="0"/>
              <a:t>2025/4/17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7F2C822-7027-D33C-08A5-41D2988865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3AEFB58-0D16-1AD3-2A44-8A21CF4BA8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E11F4-908D-433A-BCC9-95FBDB01B9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75470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379D0E7-25C6-2678-AD05-167CEA7F9E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23B0C5A-CD16-546B-B689-13E1A6815D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B06D692-D233-F37C-96BA-38F0BA921C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13E93FBF-14FE-DCC9-B676-D2182BC9D5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8462982F-9258-CDAA-EA1E-5B3128C272A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B7D7964A-9869-AB16-AEA1-2BB7796E10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1E16B-E876-436E-BBC9-AE0A0C17EFFB}" type="datetimeFigureOut">
              <a:rPr kumimoji="1" lang="ja-JP" altLang="en-US" smtClean="0"/>
              <a:t>2025/4/17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2048A2B-D413-4641-71A0-A2F42D8D61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E0DB509-B603-16A3-BAF3-7D32F6D1B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E11F4-908D-433A-BCC9-95FBDB01B9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98692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D4E09D1-ACCA-3B0D-B93A-91D9E26151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BB8F2C9-A803-7A76-F310-98E39E8318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1E16B-E876-436E-BBC9-AE0A0C17EFFB}" type="datetimeFigureOut">
              <a:rPr kumimoji="1" lang="ja-JP" altLang="en-US" smtClean="0"/>
              <a:t>2025/4/17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8316282A-FE42-A267-0F08-AD14BA5346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3DD9DB85-7217-9101-3644-98109F9326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E11F4-908D-433A-BCC9-95FBDB01B9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7041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48B89CCB-3B78-35B1-75DA-EFE9CBE048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1E16B-E876-436E-BBC9-AE0A0C17EFFB}" type="datetimeFigureOut">
              <a:rPr kumimoji="1" lang="ja-JP" altLang="en-US" smtClean="0"/>
              <a:t>2025/4/17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A2D37E83-C40D-2B61-6E4E-15981E5DA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68831EC-F8E7-6A5E-3B6F-9F054AA13F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E11F4-908D-433A-BCC9-95FBDB01B9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50093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E1582E2-BB1E-F899-F188-C46B02C648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0267508-19EC-CEF3-CF0A-FB64B01E1F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DFA27EC-489D-AB33-5225-B5361A954D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40832C9-21CE-A2E3-DE8D-E40DBA1555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1E16B-E876-436E-BBC9-AE0A0C17EFFB}" type="datetimeFigureOut">
              <a:rPr kumimoji="1" lang="ja-JP" altLang="en-US" smtClean="0"/>
              <a:t>2025/4/17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A5D825A-9452-2E65-491D-901B2347D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3AEA0A0-42B3-03C1-6D0C-5163A3531B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E11F4-908D-433A-BCC9-95FBDB01B9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1718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C8DC2C-3C82-64DC-7F93-D234BF8660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D36DD7FE-ECEB-6D16-9134-009F4AC876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4F6996E-3971-73D5-EFCD-48ED92DF26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FC6101D-A12C-0D79-42BC-451C502660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1E16B-E876-436E-BBC9-AE0A0C17EFFB}" type="datetimeFigureOut">
              <a:rPr kumimoji="1" lang="ja-JP" altLang="en-US" smtClean="0"/>
              <a:t>2025/4/17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27C1FA6-E7F9-DB36-6B53-126EABDFB0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6FF5292-712D-E527-4AAC-878AD776C9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E11F4-908D-433A-BCC9-95FBDB01B9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46205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9DA2B40F-9EBF-30E9-3BE7-536F26C06A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F2CED23-E5B5-3A6C-33C8-5BCFF03965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76B2B0D-8A23-A88E-40B7-2234BCACF1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E91E16B-E876-436E-BBC9-AE0A0C17EFFB}" type="datetimeFigureOut">
              <a:rPr kumimoji="1" lang="ja-JP" altLang="en-US" smtClean="0"/>
              <a:t>2025/4/17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BCDA0B0-2BA0-BF08-B287-A27E8F6AF1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0961BF7-D154-34D7-C296-2756347024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37E11F4-908D-433A-BCC9-95FBDB01B9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190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AACA50-6C7A-A3CA-BF33-41D4F2C8ED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字幕 2">
            <a:extLst>
              <a:ext uri="{FF2B5EF4-FFF2-40B4-BE49-F238E27FC236}">
                <a16:creationId xmlns:a16="http://schemas.microsoft.com/office/drawing/2014/main" id="{DBA2660E-43D7-9E4A-8AA2-71F8B21B22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04958"/>
            <a:ext cx="9144000" cy="1655762"/>
          </a:xfrm>
        </p:spPr>
        <p:txBody>
          <a:bodyPr>
            <a:normAutofit/>
          </a:bodyPr>
          <a:lstStyle/>
          <a:p>
            <a:r>
              <a:rPr kumimoji="1"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私は今回の演題発表に関連して、</a:t>
            </a:r>
            <a:endParaRPr kumimoji="1" lang="en-US" altLang="ja-JP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開示すべき利益相反はございません。</a:t>
            </a:r>
            <a:endParaRPr kumimoji="1" lang="ja-JP" altLang="en-US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5F465B87-6BAD-6D6F-AD95-BF07ADA44D2D}"/>
              </a:ext>
            </a:extLst>
          </p:cNvPr>
          <p:cNvSpPr txBox="1">
            <a:spLocks/>
          </p:cNvSpPr>
          <p:nvPr/>
        </p:nvSpPr>
        <p:spPr>
          <a:xfrm>
            <a:off x="1150620" y="0"/>
            <a:ext cx="9890760" cy="362489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8000"/>
              </a:lnSpc>
            </a:pP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第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33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回日本慢性期医療学会</a:t>
            </a:r>
            <a:b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利益相反の開示</a:t>
            </a:r>
            <a:b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3600" dirty="0">
                <a:latin typeface="Meiryo UI" panose="020B0604030504040204" pitchFamily="50" charset="-128"/>
                <a:ea typeface="Meiryo UI" panose="020B0604030504040204" pitchFamily="50" charset="-128"/>
              </a:rPr>
              <a:t>一般演題発表者　氏名：●●●●</a:t>
            </a:r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391138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39</Words>
  <Application>Microsoft Office PowerPoint</Application>
  <PresentationFormat>ワイド画面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日慢協4</dc:creator>
  <cp:lastModifiedBy>小田 哲孝</cp:lastModifiedBy>
  <cp:revision>2</cp:revision>
  <dcterms:created xsi:type="dcterms:W3CDTF">2025-02-20T06:58:39Z</dcterms:created>
  <dcterms:modified xsi:type="dcterms:W3CDTF">2025-04-17T01:28:23Z</dcterms:modified>
</cp:coreProperties>
</file>