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107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小田 哲孝" userId="b82d33ee-743c-49c5-a01b-84878f751a8c" providerId="ADAL" clId="{2F6A97AF-F094-45BD-8DF7-BC5316C3569A}"/>
    <pc:docChg chg="delSld">
      <pc:chgData name="小田 哲孝" userId="b82d33ee-743c-49c5-a01b-84878f751a8c" providerId="ADAL" clId="{2F6A97AF-F094-45BD-8DF7-BC5316C3569A}" dt="2025-04-17T01:28:10.842" v="0" actId="47"/>
      <pc:docMkLst>
        <pc:docMk/>
      </pc:docMkLst>
      <pc:sldChg chg="del">
        <pc:chgData name="小田 哲孝" userId="b82d33ee-743c-49c5-a01b-84878f751a8c" providerId="ADAL" clId="{2F6A97AF-F094-45BD-8DF7-BC5316C3569A}" dt="2025-04-17T01:28:10.842" v="0" actId="47"/>
        <pc:sldMkLst>
          <pc:docMk/>
          <pc:sldMk cId="4139113807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45715C-7927-B74D-7560-65B466D0E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46A56E2-F2D1-6D19-6FDF-F7D302F78F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43E432-CB1C-5E50-463F-756C8C6A9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3E9EFC-16EC-8BFB-4F9A-BDD039C2F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DA5BDA-4640-DEF9-725C-83B528128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3662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7EB2EF-685E-D200-BB9C-908DDC4F1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1FE909B-E74A-A448-7D7B-E6029E69C4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BD4D5A8-1D69-3D30-76BA-135304012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81E4F0-1C50-CFE8-1F96-710F55CD3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9E74A4-FE36-BDB5-B143-2EBDE427A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741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D26F9F7-A919-1A59-4794-6F71A4986F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E0C84F-E199-0C16-81AB-D50C4F471C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9634CC-337B-0D9B-D5FC-290ACFC0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349F15-3B6E-8DE8-5A7A-BF66FDD12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F8D0D0-38D9-74F8-66F2-769841E24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670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468F67-3226-3AA5-8488-38793050D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4EBC26-27AB-D523-05C1-E4A3AA5DE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7F6AF5-EE48-891E-D46C-66ABE4FA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D82721-A647-F267-550B-B5A02C535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015156-C4C8-D6DB-C80F-5599A8E95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7248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158B20-F0B4-C1D7-53FB-F5E9C2FE4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3B61949-A055-2680-7DFD-9AAFD6267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C1B645-08DF-7F66-9035-252298DB7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8454A1B-9F1A-A94B-9C3A-B587A5A11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082D2E-D79B-E32A-EB01-EC8BF8531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7818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693B1F-6C4D-D7B0-F5AC-56BE86F56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1A163D-56B0-119E-A123-22E5D1349A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28D33C3-03CD-596F-3340-EB13C13362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0B9E2DA-92D8-EB71-E250-7A7221AB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7F2C822-7027-D33C-08A5-41D298886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AEFB58-0D16-1AD3-2A44-8A21CF4BA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7547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79D0E7-25C6-2678-AD05-167CEA7F9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23B0C5A-CD16-546B-B689-13E1A6815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B06D692-D233-F37C-96BA-38F0BA921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3E93FBF-14FE-DCC9-B676-D2182BC9D5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462982F-9258-CDAA-EA1E-5B3128C272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7D7964A-9869-AB16-AEA1-2BB7796E1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2048A2B-D413-4641-71A0-A2F42D8D6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E0DB509-B603-16A3-BAF3-7D32F6D1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9869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4E09D1-ACCA-3B0D-B93A-91D9E2615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BB8F2C9-A803-7A76-F310-98E39E831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316282A-FE42-A267-0F08-AD14BA534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DD9DB85-7217-9101-3644-98109F932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041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8B89CCB-3B78-35B1-75DA-EFE9CBE04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2D37E83-C40D-2B61-6E4E-15981E5DA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68831EC-F8E7-6A5E-3B6F-9F054AA13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009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1582E2-BB1E-F899-F188-C46B02C64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267508-19EC-CEF3-CF0A-FB64B01E1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DFA27EC-489D-AB33-5225-B5361A954D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40832C9-21CE-A2E3-DE8D-E40DBA155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A5D825A-9452-2E65-491D-901B2347D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AEA0A0-42B3-03C1-6D0C-5163A3531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1718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C8DC2C-3C82-64DC-7F93-D234BF866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36DD7FE-ECEB-6D16-9134-009F4AC876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F6996E-3971-73D5-EFCD-48ED92DF2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C6101D-A12C-0D79-42BC-451C50266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27C1FA6-E7F9-DB36-6B53-126EABDFB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6FF5292-712D-E527-4AAC-878AD776C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620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DA2B40F-9EBF-30E9-3BE7-536F26C06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2CED23-E5B5-3A6C-33C8-5BCFF0396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6B2B0D-8A23-A88E-40B7-2234BCACF1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CDA0B0-2BA0-BF08-B287-A27E8F6AF1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961BF7-D154-34D7-C296-2756347024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90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D65EFB-659B-359F-00A7-E9988A23E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0620" y="0"/>
            <a:ext cx="9890760" cy="3624898"/>
          </a:xfrm>
        </p:spPr>
        <p:txBody>
          <a:bodyPr>
            <a:normAutofit/>
          </a:bodyPr>
          <a:lstStyle/>
          <a:p>
            <a:pPr>
              <a:lnSpc>
                <a:spcPts val="8000"/>
              </a:lnSpc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33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回日本慢性期医療学会</a:t>
            </a:r>
            <a:b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利益相反の開示</a:t>
            </a:r>
            <a:b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一般演題発表者　氏名：●●●●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E114647-3137-696F-13D6-51A6650FB8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5851" y="3985036"/>
            <a:ext cx="10880298" cy="678404"/>
          </a:xfrm>
        </p:spPr>
        <p:txBody>
          <a:bodyPr>
            <a:normAutofit/>
          </a:bodyPr>
          <a:lstStyle/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私の今回の演題発表に関連して、開示すべき利益相反は下記のとおりです。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C47ACB0-04E1-1AC6-F491-F45F6EDA1927}"/>
              </a:ext>
            </a:extLst>
          </p:cNvPr>
          <p:cNvSpPr txBox="1"/>
          <p:nvPr/>
        </p:nvSpPr>
        <p:spPr>
          <a:xfrm>
            <a:off x="904282" y="4654246"/>
            <a:ext cx="42849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➀顧問：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②株式保有・利益：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③特許権使用料：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④講演料：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⑤原稿料：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7707B3F-A24B-1B2A-0FBC-7627B0F86016}"/>
              </a:ext>
            </a:extLst>
          </p:cNvPr>
          <p:cNvSpPr txBox="1"/>
          <p:nvPr/>
        </p:nvSpPr>
        <p:spPr>
          <a:xfrm>
            <a:off x="7251211" y="4633324"/>
            <a:ext cx="42849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⑥研究費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⑦奨学寄附金：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⑧寄付講座所属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⑨贈答品など：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8593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78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第33回日本慢性期医療学会 利益相反の開示 一般演題発表者　氏名：●●●●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日慢協4</dc:creator>
  <cp:lastModifiedBy>小田 哲孝</cp:lastModifiedBy>
  <cp:revision>2</cp:revision>
  <dcterms:created xsi:type="dcterms:W3CDTF">2025-02-20T06:58:39Z</dcterms:created>
  <dcterms:modified xsi:type="dcterms:W3CDTF">2025-04-17T01:28:12Z</dcterms:modified>
</cp:coreProperties>
</file>