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69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45715C-7927-B74D-7560-65B466D0E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46A56E2-F2D1-6D19-6FDF-F7D302F78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43E432-CB1C-5E50-463F-756C8C6A9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3E9EFC-16EC-8BFB-4F9A-BDD039C2F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DA5BDA-4640-DEF9-725C-83B52812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366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468F67-3226-3AA5-8488-38793050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4EBC26-27AB-D523-05C1-E4A3AA5DE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7F6AF5-EE48-891E-D46C-66ABE4FA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D82721-A647-F267-550B-B5A02C535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015156-C4C8-D6DB-C80F-5599A8E95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724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158B20-F0B4-C1D7-53FB-F5E9C2FE4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3B61949-A055-2680-7DFD-9AAFD6267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C1B645-08DF-7F66-9035-252298DB7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454A1B-9F1A-A94B-9C3A-B587A5A11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082D2E-D79B-E32A-EB01-EC8BF8531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81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693B1F-6C4D-D7B0-F5AC-56BE86F56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1A163D-56B0-119E-A123-22E5D1349A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28D33C3-03CD-596F-3340-EB13C1336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B9E2DA-92D8-EB71-E250-7A7221AB4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7F2C822-7027-D33C-08A5-41D298886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3AEFB58-0D16-1AD3-2A44-8A21CF4BA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7547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79D0E7-25C6-2678-AD05-167CEA7F9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23B0C5A-CD16-546B-B689-13E1A6815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B06D692-D233-F37C-96BA-38F0BA921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3E93FBF-14FE-DCC9-B676-D2182BC9D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62982F-9258-CDAA-EA1E-5B3128C272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7D7964A-9869-AB16-AEA1-2BB7796E1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2048A2B-D413-4641-71A0-A2F42D8D6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E0DB509-B603-16A3-BAF3-7D32F6D1B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869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4E09D1-ACCA-3B0D-B93A-91D9E2615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BB8F2C9-A803-7A76-F310-98E39E831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316282A-FE42-A267-0F08-AD14BA534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DD9DB85-7217-9101-3644-98109F932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41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8B89CCB-3B78-35B1-75DA-EFE9CBE04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2D37E83-C40D-2B61-6E4E-15981E5DA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68831EC-F8E7-6A5E-3B6F-9F054AA13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00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1582E2-BB1E-F899-F188-C46B02C64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267508-19EC-CEF3-CF0A-FB64B01E1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DFA27EC-489D-AB33-5225-B5361A954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40832C9-21CE-A2E3-DE8D-E40DBA155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A5D825A-9452-2E65-491D-901B2347D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3AEA0A0-42B3-03C1-6D0C-5163A3531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718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C8DC2C-3C82-64DC-7F93-D234BF866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36DD7FE-ECEB-6D16-9134-009F4AC876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4F6996E-3971-73D5-EFCD-48ED92DF2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C6101D-A12C-0D79-42BC-451C50266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7C1FA6-E7F9-DB36-6B53-126EABDFB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6FF5292-712D-E527-4AAC-878AD776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620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7EB2EF-685E-D200-BB9C-908DDC4F1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1FE909B-E74A-A448-7D7B-E6029E69C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D4D5A8-1D69-3D30-76BA-135304012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81E4F0-1C50-CFE8-1F96-710F55CD3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9E74A4-FE36-BDB5-B143-2EBDE427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5741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D26F9F7-A919-1A59-4794-6F71A4986F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2E0C84F-E199-0C16-81AB-D50C4F471C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79634CC-337B-0D9B-D5FC-290ACFC0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349F15-3B6E-8DE8-5A7A-BF66FDD12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F8D0D0-38D9-74F8-66F2-769841E24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707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DA2B40F-9EBF-30E9-3BE7-536F26C06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F2CED23-E5B5-3A6C-33C8-5BCFF0396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6B2B0D-8A23-A88E-40B7-2234BCACF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91E16B-E876-436E-BBC9-AE0A0C17EFF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CDA0B0-2BA0-BF08-B287-A27E8F6AF1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961BF7-D154-34D7-C296-275634702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7E11F4-908D-433A-BCC9-95FBDB01B9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9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ACA50-6C7A-A3CA-BF33-41D4F2C8E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DBA2660E-43D7-9E4A-8AA2-71F8B21B22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04958"/>
            <a:ext cx="9144000" cy="1655762"/>
          </a:xfrm>
        </p:spPr>
        <p:txBody>
          <a:bodyPr>
            <a:normAutofit/>
          </a:bodyPr>
          <a:lstStyle/>
          <a:p>
            <a:r>
              <a:rPr kumimoji="1"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私は今回の演題発表に関連して、</a:t>
            </a:r>
            <a:endParaRPr kumimoji="1" lang="en-US" altLang="ja-JP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開示すべき利益相反はございません。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5F465B87-6BAD-6D6F-AD95-BF07ADA44D2D}"/>
              </a:ext>
            </a:extLst>
          </p:cNvPr>
          <p:cNvSpPr txBox="1">
            <a:spLocks/>
          </p:cNvSpPr>
          <p:nvPr/>
        </p:nvSpPr>
        <p:spPr>
          <a:xfrm>
            <a:off x="1150620" y="0"/>
            <a:ext cx="9890760" cy="36248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000"/>
              </a:lnSpc>
            </a:pP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第</a:t>
            </a:r>
            <a:r>
              <a:rPr lang="en-US" altLang="ja-JP">
                <a:latin typeface="Meiryo UI" panose="020B0604030504040204" pitchFamily="50" charset="-128"/>
                <a:ea typeface="Meiryo UI" panose="020B0604030504040204" pitchFamily="50" charset="-128"/>
              </a:rPr>
              <a:t>34</a:t>
            </a:r>
            <a:r>
              <a:rPr lang="ja-JP" altLang="en-US">
                <a:latin typeface="Meiryo UI" panose="020B0604030504040204" pitchFamily="50" charset="-128"/>
                <a:ea typeface="Meiryo UI" panose="020B0604030504040204" pitchFamily="50" charset="-128"/>
              </a:rPr>
              <a:t>回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日本慢性期医療学会</a:t>
            </a:r>
            <a:b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利益相反の開示</a:t>
            </a:r>
            <a:b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一般演題発表者　氏名：●●●●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9113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39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日慢協4</dc:creator>
  <cp:lastModifiedBy>小田 哲孝</cp:lastModifiedBy>
  <cp:revision>3</cp:revision>
  <dcterms:created xsi:type="dcterms:W3CDTF">2025-02-20T06:58:39Z</dcterms:created>
  <dcterms:modified xsi:type="dcterms:W3CDTF">2026-08-25T07:31:49Z</dcterms:modified>
</cp:coreProperties>
</file>