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87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637288"/>
            <a:ext cx="121920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4000" b="1" dirty="0"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　</a:t>
            </a:r>
            <a:endParaRPr kumimoji="0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  <a:endParaRPr kumimoji="0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E0077BA-2964-188C-3799-C97AD2378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95897"/>
            <a:ext cx="12192000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回日本地域理学療法学会学術大会</a:t>
            </a:r>
            <a:br>
              <a:rPr kumimoji="0" lang="ja-JP" altLang="en-US" sz="6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8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28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2800" b="1" i="1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41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第11回日本地域理学療法学会学術大会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喜三郎 原</cp:lastModifiedBy>
  <cp:revision>101</cp:revision>
  <dcterms:created xsi:type="dcterms:W3CDTF">2000-09-04T17:39:07Z</dcterms:created>
  <dcterms:modified xsi:type="dcterms:W3CDTF">2024-09-24T13:28:09Z</dcterms:modified>
</cp:coreProperties>
</file>