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637288"/>
            <a:ext cx="121920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4000" b="1" dirty="0"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　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E0077BA-2964-188C-3799-C97AD2378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回日本運動器理学療法学会学術大会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42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第12回日本運動器理学療法学会学術大会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喜三郎 原</cp:lastModifiedBy>
  <cp:revision>101</cp:revision>
  <dcterms:created xsi:type="dcterms:W3CDTF">2000-09-04T17:39:07Z</dcterms:created>
  <dcterms:modified xsi:type="dcterms:W3CDTF">2024-07-30T11:59:59Z</dcterms:modified>
</cp:coreProperties>
</file>