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876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CA72FE3F-B3ED-42F1-AA71-D5AD1060BD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5132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4538"/>
            <a:ext cx="662940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47D34066-3942-4D11-A7C6-47ED23CD3B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65223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68028D-8566-48E4-B726-9420CD058E67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9400" cy="3729037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kumimoji="0" lang="ja-JP" altLang="en-US">
              <a:latin typeface="Times New Roman" pitchFamily="-106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082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5229E-8310-4DFD-B0D3-BD4F78DE7B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7CE74-0687-4AC3-B836-7F7603856E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B8800-0902-413F-BE98-71C450599E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2B592-4E4C-42D1-897B-163D5C1A4F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A996E-9814-4FBD-BB95-76F20FAE6C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A0B05-5981-4D05-AD2B-56DCAD6486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8770B-EF4A-419A-8797-5555C3A2A2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32EB8-AB44-4C37-8DD5-F12CD1B91F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6A59B-C817-4B61-BD50-18C2B9CA49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9DBBF-2DCC-424A-83AE-F26E00BB15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DD29B-18B2-4398-A26D-4DAFC7CF1D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>
                <a:gamma/>
                <a:shade val="46275"/>
                <a:invGamma/>
              </a:schemeClr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pitchFamily="-106" charset="-128"/>
              </a:defRPr>
            </a:lvl1pPr>
          </a:lstStyle>
          <a:p>
            <a:pPr>
              <a:defRPr/>
            </a:pPr>
            <a:fld id="{DB56D715-FFC1-4224-B653-ED4D2042B5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0700" y="3155527"/>
            <a:ext cx="8639175" cy="3410736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dirty="0">
                <a:latin typeface="Arial" charset="0"/>
                <a:ea typeface="ＭＳ Ｐゴシック" charset="-128"/>
              </a:rPr>
              <a:t>演題発表に関連し、開示すべき</a:t>
            </a:r>
            <a:r>
              <a:rPr kumimoji="0" lang="en-US" altLang="ja-JP" sz="2400" b="1" dirty="0">
                <a:latin typeface="Arial" charset="0"/>
                <a:ea typeface="ＭＳ Ｐゴシック" charset="-128"/>
              </a:rPr>
              <a:t>CO I </a:t>
            </a:r>
            <a:r>
              <a:rPr kumimoji="0" lang="ja-JP" altLang="en-US" sz="2400" b="1" dirty="0">
                <a:latin typeface="Arial" charset="0"/>
                <a:ea typeface="ＭＳ Ｐゴシック" charset="-128"/>
              </a:rPr>
              <a:t>関係にある企業などとして、</a:t>
            </a:r>
            <a:endParaRPr kumimoji="0" lang="en-US" altLang="ja-JP" sz="24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①顧問：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②株保有・利益：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③特許使用料：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④講演料：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⑤原稿料：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⑥受託研究・共同研究費：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○○製薬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⑦奨学寄付金：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○○製薬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⑧寄付講座所属：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あり（○○製薬）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⑨贈答品などの報酬：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なし</a:t>
            </a:r>
            <a:endParaRPr kumimoji="0" lang="en-US" altLang="ja-JP" sz="20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b="1" dirty="0">
              <a:latin typeface="Arial" charset="0"/>
              <a:ea typeface="ＭＳ Ｐゴシック" charset="-128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95897"/>
            <a:ext cx="12192000" cy="2286000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kumimoji="0" lang="ja-JP" altLang="en-US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kumimoji="0" lang="en-US" altLang="ja-JP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21</a:t>
            </a:r>
            <a:r>
              <a:rPr kumimoji="0" lang="ja-JP" altLang="en-US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回日本神経理学療法学会学術大会</a:t>
            </a:r>
            <a:br>
              <a:rPr kumimoji="0" lang="ja-JP" altLang="en-US" sz="66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0" lang="en-US" altLang="ja-JP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 </a:t>
            </a:r>
            <a:r>
              <a:rPr kumimoji="0" lang="ja-JP" altLang="en-US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</a:t>
            </a:r>
            <a:br>
              <a:rPr kumimoji="0" lang="en-US" altLang="ja-JP" sz="54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0" lang="ja-JP" altLang="en-US" sz="18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　</a:t>
            </a:r>
            <a:br>
              <a:rPr kumimoji="0" lang="en-US" altLang="ja-JP" sz="2800" b="1" i="1" dirty="0">
                <a:solidFill>
                  <a:schemeClr val="tx1"/>
                </a:solidFill>
                <a:ea typeface="ＭＳ Ｐゴシック" charset="-128"/>
              </a:rPr>
            </a:br>
            <a:r>
              <a:rPr kumimoji="0" lang="ja-JP" altLang="en-US" sz="2800" b="1" i="1" dirty="0">
                <a:solidFill>
                  <a:schemeClr val="tx1"/>
                </a:solidFill>
                <a:ea typeface="ＭＳ Ｐゴシック" charset="-128"/>
              </a:rPr>
              <a:t>筆頭発表者名：　○○　○○</a:t>
            </a:r>
            <a:endParaRPr kumimoji="0" lang="en-US" altLang="ja-JP" sz="2800" b="1" i="1" dirty="0">
              <a:solidFill>
                <a:schemeClr val="tx1"/>
              </a:solidFill>
              <a:ea typeface="ＭＳ Ｐゴシック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</TotalTime>
  <Words>131</Words>
  <Application>Microsoft Office PowerPoint</Application>
  <PresentationFormat>ワイド画面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第21回日本神経理学療法学会学術大会 COI 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原 喜三郎</cp:lastModifiedBy>
  <cp:revision>98</cp:revision>
  <dcterms:created xsi:type="dcterms:W3CDTF">2000-09-04T17:39:07Z</dcterms:created>
  <dcterms:modified xsi:type="dcterms:W3CDTF">2023-07-28T05:53:20Z</dcterms:modified>
</cp:coreProperties>
</file>