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60" r:id="rId4"/>
  </p:sldIdLst>
  <p:sldSz cx="9144000" cy="6858000" type="screen4x3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36DE9F-83AE-4D3E-817C-6C0862FF8CA4}" v="208" dt="2022-08-10T13:30:48.474"/>
    <p1510:client id="{86D85EEA-AD76-4960-BFE9-E47FDAB5307F}" v="7" dt="2022-08-12T01:17:30.8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>
      <p:cViewPr varScale="1">
        <p:scale>
          <a:sx n="100" d="100"/>
          <a:sy n="100" d="100"/>
        </p:scale>
        <p:origin x="191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AF399C7-0757-B4D5-4ABD-087C5D4CEF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7C8FA61-41DE-C9C5-6EF5-D163E23561A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fld id="{36EE9DFE-61AA-4912-BBE1-C4C718725C98}" type="datetimeFigureOut">
              <a:rPr lang="ja-JP" altLang="pt-BR"/>
              <a:pPr>
                <a:defRPr/>
              </a:pPr>
              <a:t>2026/8/10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4F6B401-FDD3-33F6-11FE-E8BA5AA32A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7A54969-3513-056E-D7C2-04EE8CD5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0FEF951-BCE0-CAFE-7BB6-CF682BC85AA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D7A763A-03C7-FBC2-70E3-D5B0C72F31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E5EDF98E-7247-40C9-B315-DD4A2A9C54D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046C1-87E9-5177-F303-D65A3EFC9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9A36E42E-88AF-48B5-B928-FBF508616F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E6B642AA-1373-7DDA-1637-D70BDF50A2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E38F54EC-2B24-45DF-796B-4749807274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E59619F-3FCC-4F8C-9403-DD384F0A641A}" type="slidenum">
              <a:rPr lang="ja-JP" altLang="en-US" smtClean="0"/>
              <a:pPr>
                <a:spcBef>
                  <a:spcPct val="0"/>
                </a:spcBef>
              </a:pPr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0219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BE532-652B-1E4D-7C0C-7A1D3D43A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 イメージ プレースホルダ 1">
            <a:extLst>
              <a:ext uri="{FF2B5EF4-FFF2-40B4-BE49-F238E27FC236}">
                <a16:creationId xmlns:a16="http://schemas.microsoft.com/office/drawing/2014/main" id="{979A4DE5-1D6B-E9F6-8238-C28D595C42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ノート プレースホルダ 2">
            <a:extLst>
              <a:ext uri="{FF2B5EF4-FFF2-40B4-BE49-F238E27FC236}">
                <a16:creationId xmlns:a16="http://schemas.microsoft.com/office/drawing/2014/main" id="{8C74464B-5244-7F44-1D63-C184241FE8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6148" name="スライド番号プレースホルダ 3">
            <a:extLst>
              <a:ext uri="{FF2B5EF4-FFF2-40B4-BE49-F238E27FC236}">
                <a16:creationId xmlns:a16="http://schemas.microsoft.com/office/drawing/2014/main" id="{3C06E326-086F-D4E4-D3AC-EF2D29A769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9BDA303-36C2-49A9-A664-F8E49DF4E890}" type="slidenum">
              <a:rPr lang="ja-JP" altLang="en-US" smtClean="0"/>
              <a:pPr>
                <a:spcBef>
                  <a:spcPct val="0"/>
                </a:spcBef>
              </a:pPr>
              <a:t>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78449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9B14F-DD7E-9103-E7A0-6205D4E9C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 イメージ プレースホルダ 1">
            <a:extLst>
              <a:ext uri="{FF2B5EF4-FFF2-40B4-BE49-F238E27FC236}">
                <a16:creationId xmlns:a16="http://schemas.microsoft.com/office/drawing/2014/main" id="{FB663A0A-8F7E-ADDF-0F1B-5E1AD225D7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ノート プレースホルダ 2">
            <a:extLst>
              <a:ext uri="{FF2B5EF4-FFF2-40B4-BE49-F238E27FC236}">
                <a16:creationId xmlns:a16="http://schemas.microsoft.com/office/drawing/2014/main" id="{E3AC0FC7-A889-A2F4-1DAC-624D0BC8F9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6148" name="スライド番号プレースホルダ 3">
            <a:extLst>
              <a:ext uri="{FF2B5EF4-FFF2-40B4-BE49-F238E27FC236}">
                <a16:creationId xmlns:a16="http://schemas.microsoft.com/office/drawing/2014/main" id="{F60EAEED-F214-57A3-2CFC-16CE7E00EE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9BDA303-36C2-49A9-A664-F8E49DF4E890}" type="slidenum">
              <a:rPr lang="ja-JP" altLang="en-US" smtClean="0"/>
              <a:pPr>
                <a:spcBef>
                  <a:spcPct val="0"/>
                </a:spcBef>
              </a:pPr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75595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E057A7-CCD6-D52F-E351-C442872C2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F9DE5-ABA3-4867-A14F-05EB39DFE4B5}" type="datetimeFigureOut">
              <a:rPr lang="ja-JP" altLang="pt-BR"/>
              <a:pPr>
                <a:defRPr/>
              </a:pPr>
              <a:t>2026/8/10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3AA5A5-59FA-0A60-0832-7397C0E48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BFC565-CA12-DDF8-5128-300D45D86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41229-5C65-4FBB-B65A-BE24CDF76FD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45355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7F22442-8A81-6972-AB87-D2BDCCF1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82275-0859-4F80-ADEA-F2C02BE47F86}" type="datetimeFigureOut">
              <a:rPr lang="ja-JP" altLang="pt-BR"/>
              <a:pPr>
                <a:defRPr/>
              </a:pPr>
              <a:t>2026/8/10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8B789E-4415-DAF3-5A5B-C344C02C5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3135094-19CF-9D44-E445-0CC299D92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590EF-B586-4B6E-8FB3-A0854C3A4CA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73935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D26CEC-60FF-6F30-890B-B57954BA5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EA493-936F-4D98-8DDD-19933A31FEDC}" type="datetimeFigureOut">
              <a:rPr lang="ja-JP" altLang="pt-BR"/>
              <a:pPr>
                <a:defRPr/>
              </a:pPr>
              <a:t>2026/8/10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2DA4E2-32A0-5F09-90B7-488617369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36551F9-4382-12D7-1BF5-5721F195D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21F50-32D3-4AA3-ACC3-95FC2639CF4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33728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6C1A43-62EF-0589-3972-574C5BF0D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BC8EF-E702-48BD-B411-B90308A23EF8}" type="datetimeFigureOut">
              <a:rPr lang="ja-JP" altLang="pt-BR"/>
              <a:pPr>
                <a:defRPr/>
              </a:pPr>
              <a:t>2026/8/10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A0B94C-4E5F-93C5-B0E1-603E1F49E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AADAFC4-8BFE-4892-82E8-131D1C025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712E2-1CF7-45B0-BA06-262697AC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7361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83D66B-E91C-8C6F-E698-BC176A41A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43254-A3A6-4695-A69A-037D5052DFBB}" type="datetimeFigureOut">
              <a:rPr lang="ja-JP" altLang="pt-BR"/>
              <a:pPr>
                <a:defRPr/>
              </a:pPr>
              <a:t>2026/8/10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6D313D-16A5-1ADC-6A42-9E24EFA0B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0B2698D-758D-FCE8-012F-39236A7A2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90F32-16CA-4B06-B4C3-63725E29BCC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71185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D38D42C9-0F33-5ADC-763E-0C3F84CFE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31A65-E492-4C51-B5B6-D51048D6FCD7}" type="datetimeFigureOut">
              <a:rPr lang="ja-JP" altLang="pt-BR"/>
              <a:pPr>
                <a:defRPr/>
              </a:pPr>
              <a:t>2026/8/10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36135513-1BB3-DCA3-5BE3-A95022427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36C31D8F-93AF-8720-CB22-637825A16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6B840-8B18-4EDD-B719-76F2CBAD5C3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5554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723D5F9C-810B-672B-143F-E8EE61AB3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EB759-E3BF-4975-BCDC-F7B5519800CD}" type="datetimeFigureOut">
              <a:rPr lang="ja-JP" altLang="pt-BR"/>
              <a:pPr>
                <a:defRPr/>
              </a:pPr>
              <a:t>2026/8/10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E7D84C90-A9B0-DC23-12F4-32AC8DA8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DD6F9E16-A7F0-82E5-D0C6-3261867CD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9752B-D79B-4378-A788-C7486A83F29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271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91F9A6CA-920F-237A-A3B5-DABC8C804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96215-C2A9-4D45-BB57-2BBD77FEB670}" type="datetimeFigureOut">
              <a:rPr lang="ja-JP" altLang="pt-BR"/>
              <a:pPr>
                <a:defRPr/>
              </a:pPr>
              <a:t>2026/8/10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551A42E1-2095-ED10-3BDB-E4B4A3744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EC130CA2-9257-2FB6-D5BA-AB3777BEF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5A77A-FE18-4480-83BA-8E2D6956EF6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9385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22E63B88-4FD7-DABE-79F3-317EA2F94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CA431-BED6-4CB2-86D7-93945B2A7A79}" type="datetimeFigureOut">
              <a:rPr lang="ja-JP" altLang="pt-BR"/>
              <a:pPr>
                <a:defRPr/>
              </a:pPr>
              <a:t>2026/8/10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84FC1B8D-5C50-47EB-14FD-E7D0FE013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FC0FAE5F-4195-3398-D180-FDC399E51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4318C-14D7-4A3A-93B6-E699704F377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8682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B2D2A69D-5726-09F4-AF8F-B02A48F55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16FA2-8A21-4C39-905A-8362B054BD95}" type="datetimeFigureOut">
              <a:rPr lang="ja-JP" altLang="pt-BR"/>
              <a:pPr>
                <a:defRPr/>
              </a:pPr>
              <a:t>2026/8/10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90B65C43-A31B-3AB5-E6BF-CA346E118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01E8DBC5-DEAA-5A52-5830-95FF75E97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DE4F0-07DC-49D8-BE9A-98BA3F28C1E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27986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F3ECB272-CC18-1B93-26FC-0B6A304FC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19078-4496-4BD6-8FB2-44D557606820}" type="datetimeFigureOut">
              <a:rPr lang="ja-JP" altLang="pt-BR"/>
              <a:pPr>
                <a:defRPr/>
              </a:pPr>
              <a:t>2026/8/10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F9F65F53-031F-5C93-13D7-F82818809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7C644FD7-0218-C00D-49F4-E1D5C0FB9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ACCE2-33F7-46B3-B69B-A11EE1FE774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428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DC"/>
            </a:gs>
            <a:gs pos="12000">
              <a:srgbClr val="0000DC"/>
            </a:gs>
            <a:gs pos="100000">
              <a:srgbClr val="000066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BFD40D32-10C1-2A4B-CCB6-12167B6B26E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D703ABB3-A472-1013-FB38-8B91BDF183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D665888-9382-C4B3-675E-FE820643CC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4C70BED-539A-4A37-8386-D7E5780DDECA}" type="datetimeFigureOut">
              <a:rPr lang="ja-JP" altLang="pt-BR"/>
              <a:pPr>
                <a:defRPr/>
              </a:pPr>
              <a:t>2026/8/10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7452A6-334E-B452-0842-8D14AB4BD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1840EB7-AF5D-F5F8-8A2B-2CDC1F5DAE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A2271BB6-1BE2-49AD-9D22-7001A8E7617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7B6BC-91C6-E52A-9CE6-45989493E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78F0961-BE5D-EB08-0F08-88E259AC4FF6}"/>
              </a:ext>
            </a:extLst>
          </p:cNvPr>
          <p:cNvSpPr/>
          <p:nvPr/>
        </p:nvSpPr>
        <p:spPr>
          <a:xfrm>
            <a:off x="684213" y="3108325"/>
            <a:ext cx="8135937" cy="3368675"/>
          </a:xfrm>
          <a:prstGeom prst="rect">
            <a:avLst/>
          </a:prstGeom>
          <a:solidFill>
            <a:schemeClr val="tx1">
              <a:alpha val="50383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pic>
        <p:nvPicPr>
          <p:cNvPr id="7" name="図 12">
            <a:extLst>
              <a:ext uri="{FF2B5EF4-FFF2-40B4-BE49-F238E27FC236}">
                <a16:creationId xmlns:a16="http://schemas.microsoft.com/office/drawing/2014/main" id="{E70E9100-A481-0B36-5D58-3C221674F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115888"/>
            <a:ext cx="10414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テキスト ボックス 6">
            <a:extLst>
              <a:ext uri="{FF2B5EF4-FFF2-40B4-BE49-F238E27FC236}">
                <a16:creationId xmlns:a16="http://schemas.microsoft.com/office/drawing/2014/main" id="{0DCEBE6A-7312-6DA1-170A-506C88EB5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6563" y="149225"/>
            <a:ext cx="9159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800">
                <a:solidFill>
                  <a:schemeClr val="bg1"/>
                </a:solidFill>
                <a:latin typeface="Arial" panose="020B0604020202020204" pitchFamily="34" charset="0"/>
                <a:ea typeface="HGPｺﾞｼｯｸE" panose="020B0900000000000000" pitchFamily="50" charset="-128"/>
                <a:cs typeface="Arial" panose="020B0604020202020204" pitchFamily="34" charset="0"/>
              </a:rPr>
              <a:t>Form 1</a:t>
            </a:r>
            <a:endParaRPr lang="ja-JP" altLang="en-US" sz="1800">
              <a:solidFill>
                <a:schemeClr val="bg1"/>
              </a:solidFill>
              <a:latin typeface="Arial" panose="020B0604020202020204" pitchFamily="34" charset="0"/>
              <a:ea typeface="HGPｺﾞｼｯｸE" panose="020B09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1" name="正方形/長方形 1">
            <a:extLst>
              <a:ext uri="{FF2B5EF4-FFF2-40B4-BE49-F238E27FC236}">
                <a16:creationId xmlns:a16="http://schemas.microsoft.com/office/drawing/2014/main" id="{EE8321F7-BC15-7A01-F579-5533C002C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63" y="2482850"/>
            <a:ext cx="1971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800" b="1">
                <a:solidFill>
                  <a:srgbClr val="FFFF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Affiliation / Name</a:t>
            </a:r>
            <a:endParaRPr lang="ja-JP" altLang="en-US" sz="1800" b="1">
              <a:solidFill>
                <a:srgbClr val="FFFF00"/>
              </a:solidFill>
              <a:latin typeface="Yu Gothic" panose="020B0400000000000000" pitchFamily="50" charset="-128"/>
              <a:ea typeface="Yu Gothic" panose="020B0400000000000000" pitchFamily="50" charset="-128"/>
            </a:endParaRPr>
          </a:p>
        </p:txBody>
      </p:sp>
      <p:sp>
        <p:nvSpPr>
          <p:cNvPr id="14" name="テキスト ボックス 4">
            <a:extLst>
              <a:ext uri="{FF2B5EF4-FFF2-40B4-BE49-F238E27FC236}">
                <a16:creationId xmlns:a16="http://schemas.microsoft.com/office/drawing/2014/main" id="{D6E050B9-03DC-1F94-3A29-078C5E1E4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3716338"/>
            <a:ext cx="6696075" cy="20621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ja-JP" dirty="0">
                <a:solidFill>
                  <a:schemeClr val="bg1"/>
                </a:solidFill>
                <a:latin typeface="+mj-lt"/>
                <a:ea typeface="HGPｺﾞｼｯｸE" panose="020B0900000000000000" pitchFamily="50" charset="-128"/>
              </a:rPr>
              <a:t>There are no companies with conflicts of interest that should be disclosed in connection with the presentation of the abstract. </a:t>
            </a:r>
            <a:endParaRPr lang="ja-JP" altLang="en-US" dirty="0">
              <a:solidFill>
                <a:schemeClr val="bg1"/>
              </a:solidFill>
              <a:latin typeface="+mj-lt"/>
              <a:ea typeface="HGPｺﾞｼｯｸE" panose="020B0900000000000000" pitchFamily="50" charset="-128"/>
            </a:endParaRPr>
          </a:p>
        </p:txBody>
      </p:sp>
      <p:sp>
        <p:nvSpPr>
          <p:cNvPr id="16" name="テキスト ボックス 9">
            <a:extLst>
              <a:ext uri="{FF2B5EF4-FFF2-40B4-BE49-F238E27FC236}">
                <a16:creationId xmlns:a16="http://schemas.microsoft.com/office/drawing/2014/main" id="{EF375E59-480C-7C49-B441-48C2BED5F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465138"/>
            <a:ext cx="8205788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3600" b="1" dirty="0">
                <a:solidFill>
                  <a:schemeClr val="bg1"/>
                </a:solidFill>
              </a:rPr>
              <a:t>The 70th Annual Meeting of Japan Society of Plastic and Reconstructive Surgery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b="1" dirty="0">
                <a:solidFill>
                  <a:schemeClr val="bg1"/>
                </a:solidFill>
              </a:rPr>
              <a:t>Disclosure Conflict of Interest</a:t>
            </a:r>
            <a:endParaRPr lang="ja-JP" altLang="en-US" sz="3600" b="1" dirty="0">
              <a:solidFill>
                <a:schemeClr val="bg1"/>
              </a:solidFill>
              <a:latin typeface="Yu Gothic" panose="020B0400000000000000" pitchFamily="50" charset="-128"/>
              <a:ea typeface="Yu Gothic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9876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7D76D-36AE-33F3-0D10-77B2E04B4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755C143-52E2-115D-44D5-9D9C5AF84026}"/>
              </a:ext>
            </a:extLst>
          </p:cNvPr>
          <p:cNvSpPr/>
          <p:nvPr/>
        </p:nvSpPr>
        <p:spPr>
          <a:xfrm>
            <a:off x="539750" y="3084513"/>
            <a:ext cx="8135938" cy="3368675"/>
          </a:xfrm>
          <a:prstGeom prst="rect">
            <a:avLst/>
          </a:prstGeom>
          <a:solidFill>
            <a:schemeClr val="tx1">
              <a:alpha val="50383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0" name="正方形/長方形 1">
            <a:extLst>
              <a:ext uri="{FF2B5EF4-FFF2-40B4-BE49-F238E27FC236}">
                <a16:creationId xmlns:a16="http://schemas.microsoft.com/office/drawing/2014/main" id="{5A3805A5-7FE1-D050-E482-95FA6ADE46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63" y="2482850"/>
            <a:ext cx="1971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800" b="1">
                <a:solidFill>
                  <a:srgbClr val="FFFF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Affiliation / Name</a:t>
            </a:r>
            <a:endParaRPr lang="ja-JP" altLang="en-US" sz="1800" b="1">
              <a:solidFill>
                <a:srgbClr val="FFFF00"/>
              </a:solidFill>
              <a:latin typeface="Yu Gothic" panose="020B0400000000000000" pitchFamily="50" charset="-128"/>
              <a:ea typeface="Yu Gothic" panose="020B0400000000000000" pitchFamily="50" charset="-128"/>
            </a:endParaRPr>
          </a:p>
        </p:txBody>
      </p:sp>
      <p:sp>
        <p:nvSpPr>
          <p:cNvPr id="12" name="テキスト ボックス 4">
            <a:extLst>
              <a:ext uri="{FF2B5EF4-FFF2-40B4-BE49-F238E27FC236}">
                <a16:creationId xmlns:a16="http://schemas.microsoft.com/office/drawing/2014/main" id="{C7071E71-2C00-D6EC-4D6F-DFDDC2B46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3644900"/>
            <a:ext cx="5489575" cy="20621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ja-JP" altLang="en-US" dirty="0">
                <a:solidFill>
                  <a:schemeClr val="bg1"/>
                </a:solidFill>
                <a:latin typeface="+mj-lt"/>
              </a:rPr>
              <a:t>The following companies have conflicts of interest </a:t>
            </a:r>
            <a:r>
              <a:rPr lang="en-US" altLang="ja-JP" dirty="0">
                <a:solidFill>
                  <a:schemeClr val="bg1"/>
                </a:solidFill>
                <a:latin typeface="+mj-lt"/>
              </a:rPr>
              <a:t>that should be</a:t>
            </a:r>
            <a:r>
              <a:rPr lang="ja-JP" altLang="en-US" dirty="0">
                <a:solidFill>
                  <a:schemeClr val="bg1"/>
                </a:solidFill>
                <a:latin typeface="+mj-lt"/>
              </a:rPr>
              <a:t> disclose</a:t>
            </a:r>
            <a:r>
              <a:rPr lang="en-US" altLang="ja-JP" dirty="0">
                <a:solidFill>
                  <a:schemeClr val="bg1"/>
                </a:solidFill>
                <a:latin typeface="+mj-lt"/>
              </a:rPr>
              <a:t>d</a:t>
            </a:r>
            <a:r>
              <a:rPr lang="ja-JP" altLang="en-US" dirty="0">
                <a:solidFill>
                  <a:schemeClr val="bg1"/>
                </a:solidFill>
                <a:latin typeface="+mj-lt"/>
              </a:rPr>
              <a:t> in connection with my presentation.</a:t>
            </a:r>
          </a:p>
        </p:txBody>
      </p:sp>
      <p:sp>
        <p:nvSpPr>
          <p:cNvPr id="17" name="テキスト ボックス 9">
            <a:extLst>
              <a:ext uri="{FF2B5EF4-FFF2-40B4-BE49-F238E27FC236}">
                <a16:creationId xmlns:a16="http://schemas.microsoft.com/office/drawing/2014/main" id="{89C9EAEF-6A99-E829-3EE4-E3C19EC0A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465138"/>
            <a:ext cx="8205788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3600" b="1" dirty="0">
                <a:solidFill>
                  <a:schemeClr val="bg1"/>
                </a:solidFill>
              </a:rPr>
              <a:t>The 70th Annual Meeting of Japan Society of Plastic and Reconstructive Surgery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b="1" dirty="0">
                <a:solidFill>
                  <a:schemeClr val="bg1"/>
                </a:solidFill>
              </a:rPr>
              <a:t>Disclosure Conflict of Interest</a:t>
            </a:r>
            <a:endParaRPr lang="ja-JP" altLang="en-US" sz="3600" b="1" dirty="0">
              <a:solidFill>
                <a:schemeClr val="bg1"/>
              </a:solidFill>
              <a:latin typeface="Yu Gothic" panose="020B0400000000000000" pitchFamily="50" charset="-128"/>
              <a:ea typeface="Yu Gothic" panose="020B0400000000000000" pitchFamily="50" charset="-128"/>
            </a:endParaRPr>
          </a:p>
        </p:txBody>
      </p:sp>
      <p:pic>
        <p:nvPicPr>
          <p:cNvPr id="20" name="図 12">
            <a:extLst>
              <a:ext uri="{FF2B5EF4-FFF2-40B4-BE49-F238E27FC236}">
                <a16:creationId xmlns:a16="http://schemas.microsoft.com/office/drawing/2014/main" id="{87AAFF23-549A-1D99-C3AF-E621519F6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115888"/>
            <a:ext cx="10414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正方形/長方形 9">
            <a:extLst>
              <a:ext uri="{FF2B5EF4-FFF2-40B4-BE49-F238E27FC236}">
                <a16:creationId xmlns:a16="http://schemas.microsoft.com/office/drawing/2014/main" id="{A5D6EB2C-BB6E-E66A-91DF-DB1F8A8BF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8788" y="117475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800">
                <a:solidFill>
                  <a:schemeClr val="bg1"/>
                </a:solidFill>
                <a:latin typeface="Arial" panose="020B0604020202020204" pitchFamily="34" charset="0"/>
                <a:ea typeface="HGPｺﾞｼｯｸE" panose="020B0900000000000000" pitchFamily="50" charset="-128"/>
                <a:cs typeface="Arial" panose="020B0604020202020204" pitchFamily="34" charset="0"/>
              </a:rPr>
              <a:t>Form 2</a:t>
            </a:r>
            <a:endParaRPr lang="ja-JP" altLang="en-US" sz="1800">
              <a:solidFill>
                <a:schemeClr val="bg1"/>
              </a:solidFill>
              <a:latin typeface="Arial" panose="020B0604020202020204" pitchFamily="34" charset="0"/>
              <a:ea typeface="HGPｺﾞｼｯｸE" panose="020B0900000000000000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909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B2C2D-ABC1-A4FF-CC2E-A7667AE30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3">
            <a:extLst>
              <a:ext uri="{FF2B5EF4-FFF2-40B4-BE49-F238E27FC236}">
                <a16:creationId xmlns:a16="http://schemas.microsoft.com/office/drawing/2014/main" id="{1B4EADE2-51BE-1C12-5581-772ABADF7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023938"/>
            <a:ext cx="76327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dirty="0">
                <a:solidFill>
                  <a:schemeClr val="bg1"/>
                </a:solidFill>
              </a:rPr>
              <a:t>4. Received Lecture Fees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ja-JP" dirty="0">
                <a:solidFill>
                  <a:schemeClr val="bg1"/>
                </a:solidFill>
              </a:rPr>
              <a:t>    from:				xxx Companies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ja-JP" dirty="0">
                <a:solidFill>
                  <a:schemeClr val="bg1"/>
                </a:solidFill>
              </a:rPr>
              <a:t>6. Received Funded research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ja-JP" dirty="0">
                <a:solidFill>
                  <a:schemeClr val="bg1"/>
                </a:solidFill>
              </a:rPr>
              <a:t>    / joint research expenses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ja-JP" dirty="0">
                <a:solidFill>
                  <a:schemeClr val="bg1"/>
                </a:solidFill>
              </a:rPr>
              <a:t>    from:            xx Pharmaceutical Company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ja-JP" dirty="0">
                <a:solidFill>
                  <a:schemeClr val="bg1"/>
                </a:solidFill>
              </a:rPr>
              <a:t>8. Whether belong to the Corporate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ja-JP" dirty="0">
                <a:solidFill>
                  <a:schemeClr val="bg1"/>
                </a:solidFill>
              </a:rPr>
              <a:t>    Sponsored Courses or not: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ja-JP" dirty="0">
                <a:solidFill>
                  <a:schemeClr val="bg1"/>
                </a:solidFill>
              </a:rPr>
              <a:t>                                Belong to (xx Companies)</a:t>
            </a:r>
            <a:endParaRPr lang="ja-JP" altLang="en-US" dirty="0">
              <a:solidFill>
                <a:schemeClr val="bg1"/>
              </a:solidFill>
            </a:endParaRPr>
          </a:p>
        </p:txBody>
      </p:sp>
      <p:sp>
        <p:nvSpPr>
          <p:cNvPr id="7" name="テキスト ボックス 7">
            <a:extLst>
              <a:ext uri="{FF2B5EF4-FFF2-40B4-BE49-F238E27FC236}">
                <a16:creationId xmlns:a16="http://schemas.microsoft.com/office/drawing/2014/main" id="{092A7987-2224-B8F3-9514-8888847F1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063" y="5219700"/>
            <a:ext cx="7848600" cy="588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645025" algn="l"/>
              </a:tabLs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645025" algn="l"/>
              </a:tabLst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645025" algn="l"/>
              </a:tabLs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645025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645025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645025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645025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645025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645025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ja-JP" altLang="en-US" sz="2400" dirty="0">
                <a:solidFill>
                  <a:srgbClr val="FFFF00"/>
                </a:solidFill>
                <a:latin typeface="+mj-lt"/>
                <a:ea typeface="HGPｺﾞｼｯｸE" panose="020B0900000000000000" pitchFamily="50" charset="-128"/>
                <a:cs typeface="Arial" panose="020B0604020202020204" pitchFamily="34" charset="0"/>
              </a:rPr>
              <a:t>↑</a:t>
            </a:r>
            <a:r>
              <a:rPr lang="en-US" altLang="ja-JP" sz="2400" dirty="0">
                <a:solidFill>
                  <a:srgbClr val="FFFF00"/>
                </a:solidFill>
                <a:latin typeface="+mj-lt"/>
                <a:ea typeface="HGPｺﾞｼｯｸE" panose="020B0900000000000000" pitchFamily="50" charset="-128"/>
                <a:cs typeface="Arial" panose="020B0604020202020204" pitchFamily="34" charset="0"/>
              </a:rPr>
              <a:t>  Only those items that should be disclosed are listed.</a:t>
            </a:r>
            <a:endParaRPr lang="ja-JP" altLang="en-US" sz="2400" dirty="0">
              <a:solidFill>
                <a:srgbClr val="FFFF00"/>
              </a:solidFill>
              <a:latin typeface="+mj-lt"/>
              <a:ea typeface="HGPｺﾞｼｯｸE" panose="020B09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EEEEAD3-2096-4FE1-F7F6-C8E7C23B58B3}"/>
              </a:ext>
            </a:extLst>
          </p:cNvPr>
          <p:cNvSpPr/>
          <p:nvPr/>
        </p:nvSpPr>
        <p:spPr>
          <a:xfrm>
            <a:off x="539750" y="620713"/>
            <a:ext cx="8208963" cy="56880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pic>
        <p:nvPicPr>
          <p:cNvPr id="14" name="図 12">
            <a:extLst>
              <a:ext uri="{FF2B5EF4-FFF2-40B4-BE49-F238E27FC236}">
                <a16:creationId xmlns:a16="http://schemas.microsoft.com/office/drawing/2014/main" id="{CC946E84-282E-3D30-7BD8-C3FE31F63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115888"/>
            <a:ext cx="10414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正方形/長方形 7">
            <a:extLst>
              <a:ext uri="{FF2B5EF4-FFF2-40B4-BE49-F238E27FC236}">
                <a16:creationId xmlns:a16="http://schemas.microsoft.com/office/drawing/2014/main" id="{46622C4A-0353-89A8-C9D6-FAAC542CD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8788" y="117475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800">
                <a:solidFill>
                  <a:schemeClr val="bg1"/>
                </a:solidFill>
                <a:latin typeface="Arial" panose="020B0604020202020204" pitchFamily="34" charset="0"/>
                <a:ea typeface="HGPｺﾞｼｯｸE" panose="020B0900000000000000" pitchFamily="50" charset="-128"/>
                <a:cs typeface="Arial" panose="020B0604020202020204" pitchFamily="34" charset="0"/>
              </a:rPr>
              <a:t>Form 2</a:t>
            </a:r>
            <a:endParaRPr lang="ja-JP" altLang="en-US" sz="1800">
              <a:solidFill>
                <a:schemeClr val="bg1"/>
              </a:solidFill>
              <a:latin typeface="Arial" panose="020B0604020202020204" pitchFamily="34" charset="0"/>
              <a:ea typeface="HGPｺﾞｼｯｸE" panose="020B0900000000000000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375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146</Words>
  <Application>Microsoft Office PowerPoint</Application>
  <PresentationFormat>画面に合わせる (4:3)</PresentationFormat>
  <Paragraphs>23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HGPｺﾞｼｯｸE</vt:lpstr>
      <vt:lpstr>Yu Gothic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中本 寛二</cp:lastModifiedBy>
  <cp:revision>120</cp:revision>
  <dcterms:created xsi:type="dcterms:W3CDTF">2012-08-17T07:21:12Z</dcterms:created>
  <dcterms:modified xsi:type="dcterms:W3CDTF">2026-08-10T06:06:14Z</dcterms:modified>
</cp:coreProperties>
</file>