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1" y="805070"/>
            <a:ext cx="8862186" cy="262393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The 2nd APSSM &amp; The 14th JSW</a:t>
            </a:r>
            <a:b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利益相反（ＣＯＩ）　開示</a:t>
            </a:r>
            <a:br>
              <a:rPr kumimoji="0" lang="en-US" altLang="ja-JP" sz="4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en-US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ja-JP" altLang="en-US" sz="2400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所属・氏名</a:t>
            </a:r>
            <a:endParaRPr kumimoji="0" lang="en-US" altLang="ja-JP" sz="2400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3883222-2D93-471E-8E15-9C9AE98C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380011"/>
            <a:ext cx="813752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</a:t>
            </a:r>
            <a:b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21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Times New Roman</vt:lpstr>
      <vt:lpstr>Default Design</vt:lpstr>
      <vt:lpstr>The 2nd APSSM &amp; The 14th JSW 利益相反（ＣＯＩ）　開示    所属・氏名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98</cp:revision>
  <dcterms:created xsi:type="dcterms:W3CDTF">2000-09-04T17:39:07Z</dcterms:created>
  <dcterms:modified xsi:type="dcterms:W3CDTF">2018-08-27T07:04:15Z</dcterms:modified>
</cp:coreProperties>
</file>