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9" r:id="rId2"/>
  </p:sldIdLst>
  <p:sldSz cx="9144000" cy="6858000" type="screen4x3"/>
  <p:notesSz cx="6807200" cy="99393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-106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-106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-106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-106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-106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itchFamily="-106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itchFamily="-106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itchFamily="-106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itchFamily="-106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1F"/>
    <a:srgbClr val="00FF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11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3" tIns="45777" rIns="91553" bIns="45777" numCol="1" anchor="t" anchorCtr="0" compatLnSpc="1">
            <a:prstTxWarp prst="textNoShape">
              <a:avLst/>
            </a:prstTxWarp>
          </a:bodyPr>
          <a:lstStyle>
            <a:lvl1pPr defTabSz="922338">
              <a:defRPr kumimoji="0" sz="1200"/>
            </a:lvl1pPr>
          </a:lstStyle>
          <a:p>
            <a:endParaRPr lang="en-US" altLang="ja-JP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038" y="0"/>
            <a:ext cx="2951162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3" tIns="45777" rIns="91553" bIns="45777" numCol="1" anchor="t" anchorCtr="0" compatLnSpc="1">
            <a:prstTxWarp prst="textNoShape">
              <a:avLst/>
            </a:prstTxWarp>
          </a:bodyPr>
          <a:lstStyle>
            <a:lvl1pPr algn="r" defTabSz="922338">
              <a:defRPr kumimoji="0" sz="1200"/>
            </a:lvl1pPr>
          </a:lstStyle>
          <a:p>
            <a:endParaRPr lang="en-US" altLang="ja-JP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2450"/>
            <a:ext cx="29511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3" tIns="45777" rIns="91553" bIns="45777" numCol="1" anchor="b" anchorCtr="0" compatLnSpc="1">
            <a:prstTxWarp prst="textNoShape">
              <a:avLst/>
            </a:prstTxWarp>
          </a:bodyPr>
          <a:lstStyle>
            <a:lvl1pPr defTabSz="922338">
              <a:defRPr kumimoji="0" sz="1200"/>
            </a:lvl1pPr>
          </a:lstStyle>
          <a:p>
            <a:endParaRPr lang="en-US" altLang="ja-JP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038" y="9442450"/>
            <a:ext cx="2951162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3" tIns="45777" rIns="91553" bIns="45777" numCol="1" anchor="b" anchorCtr="0" compatLnSpc="1">
            <a:prstTxWarp prst="textNoShape">
              <a:avLst/>
            </a:prstTxWarp>
          </a:bodyPr>
          <a:lstStyle>
            <a:lvl1pPr algn="r" defTabSz="922338">
              <a:defRPr kumimoji="0" sz="1200"/>
            </a:lvl1pPr>
          </a:lstStyle>
          <a:p>
            <a:fld id="{CA72FE3F-B3ED-42F1-AA71-D5AD1060BD38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569358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11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3" tIns="45777" rIns="91553" bIns="45777" numCol="1" anchor="t" anchorCtr="0" compatLnSpc="1">
            <a:prstTxWarp prst="textNoShape">
              <a:avLst/>
            </a:prstTxWarp>
          </a:bodyPr>
          <a:lstStyle>
            <a:lvl1pPr defTabSz="922338">
              <a:defRPr kumimoji="0" sz="1200"/>
            </a:lvl1pPr>
          </a:lstStyle>
          <a:p>
            <a:endParaRPr lang="en-US" altLang="ja-JP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038" y="0"/>
            <a:ext cx="2951162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3" tIns="45777" rIns="91553" bIns="45777" numCol="1" anchor="t" anchorCtr="0" compatLnSpc="1">
            <a:prstTxWarp prst="textNoShape">
              <a:avLst/>
            </a:prstTxWarp>
          </a:bodyPr>
          <a:lstStyle>
            <a:lvl1pPr algn="r" defTabSz="922338">
              <a:defRPr kumimoji="0" sz="1200"/>
            </a:lvl1pPr>
          </a:lstStyle>
          <a:p>
            <a:endParaRPr lang="en-US" altLang="ja-JP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72050" cy="37290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8050" y="4721225"/>
            <a:ext cx="4991100" cy="447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3" tIns="45777" rIns="91553" bIns="4577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/>
              <a:t>Click to edit Master text styles</a:t>
            </a:r>
          </a:p>
          <a:p>
            <a:pPr lvl="1"/>
            <a:r>
              <a:rPr lang="en-US" altLang="ja-JP" noProof="0"/>
              <a:t>Second level</a:t>
            </a:r>
          </a:p>
          <a:p>
            <a:pPr lvl="2"/>
            <a:r>
              <a:rPr lang="en-US" altLang="ja-JP" noProof="0"/>
              <a:t>Third level</a:t>
            </a:r>
          </a:p>
          <a:p>
            <a:pPr lvl="3"/>
            <a:r>
              <a:rPr lang="en-US" altLang="ja-JP" noProof="0"/>
              <a:t>Fourth level</a:t>
            </a:r>
          </a:p>
          <a:p>
            <a:pPr lvl="4"/>
            <a:r>
              <a:rPr lang="en-US" altLang="ja-JP" noProof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2450"/>
            <a:ext cx="29511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3" tIns="45777" rIns="91553" bIns="45777" numCol="1" anchor="b" anchorCtr="0" compatLnSpc="1">
            <a:prstTxWarp prst="textNoShape">
              <a:avLst/>
            </a:prstTxWarp>
          </a:bodyPr>
          <a:lstStyle>
            <a:lvl1pPr defTabSz="922338">
              <a:defRPr kumimoji="0" sz="1200"/>
            </a:lvl1pPr>
          </a:lstStyle>
          <a:p>
            <a:endParaRPr lang="en-US" altLang="ja-JP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038" y="9442450"/>
            <a:ext cx="2951162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3" tIns="45777" rIns="91553" bIns="45777" numCol="1" anchor="b" anchorCtr="0" compatLnSpc="1">
            <a:prstTxWarp prst="textNoShape">
              <a:avLst/>
            </a:prstTxWarp>
          </a:bodyPr>
          <a:lstStyle>
            <a:lvl1pPr algn="r" defTabSz="922338">
              <a:defRPr kumimoji="0" sz="1200"/>
            </a:lvl1pPr>
          </a:lstStyle>
          <a:p>
            <a:fld id="{47D34066-3942-4D11-A7C6-47ED23CD3B59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63004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FCD9AED-9E5B-46B8-8FEF-AC4C907A3FB1}" type="slidenum">
              <a:rPr lang="en-US" altLang="ja-JP"/>
              <a:pPr/>
              <a:t>1</a:t>
            </a:fld>
            <a:endParaRPr lang="en-US" altLang="ja-JP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kumimoji="0" lang="ja-JP" altLang="en-US">
              <a:latin typeface="Times New Roman" pitchFamily="-106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822369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85229E-8310-4DFD-B0D3-BD4F78DE7BC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67CE74-0687-4AC3-B836-7F7603856EE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9B8800-0902-413F-BE98-71C450599E0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12B592-4E4C-42D1-897B-163D5C1A4FB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1A996E-9814-4FBD-BB95-76F20FAE6C0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BA0B05-5981-4D05-AD2B-56DCAD64869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F8770B-EF4A-419A-8797-5555C3A2A27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932EB8-AB44-4C37-8DD5-F12CD1B91FA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E6A59B-C817-4B61-BD50-18C2B9CA49E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C9DBBF-2DCC-424A-83AE-F26E00BB156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1DD29B-18B2-4398-A26D-4DAFC7CF1D4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400">
                <a:latin typeface="Times New Roman" pitchFamily="18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400">
                <a:latin typeface="Times New Roman" pitchFamily="18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400">
                <a:ea typeface="ＭＳ Ｐゴシック" pitchFamily="-106" charset="-128"/>
              </a:defRPr>
            </a:lvl1pPr>
          </a:lstStyle>
          <a:p>
            <a:pPr>
              <a:defRPr/>
            </a:pPr>
            <a:fld id="{DB56D715-FFC1-4224-B653-ED4D2042B52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ＭＳ Ｐゴシック" pitchFamily="-106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-106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-106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-106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-106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ＭＳ Ｐゴシック" pitchFamily="-106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ＭＳ Ｐゴシック" pitchFamily="-106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ＭＳ Ｐゴシック" pitchFamily="-106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ＭＳ Ｐゴシック" pitchFamily="-106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ＭＳ Ｐゴシック" pitchFamily="-106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173451" y="805070"/>
            <a:ext cx="8862186" cy="2623930"/>
          </a:xfrm>
          <a:noFill/>
          <a:ln>
            <a:noFill/>
          </a:ln>
        </p:spPr>
        <p:txBody>
          <a:bodyPr/>
          <a:lstStyle/>
          <a:p>
            <a:pPr eaLnBrk="1" hangingPunct="1"/>
            <a:r>
              <a:rPr kumimoji="0" lang="en-US" altLang="ja-JP" dirty="0">
                <a:solidFill>
                  <a:schemeClr val="tx1"/>
                </a:solidFill>
                <a:latin typeface="Calibri" panose="020F0502020204030204" pitchFamily="34" charset="0"/>
                <a:ea typeface="HGPｺﾞｼｯｸE" panose="020B0900000000000000" pitchFamily="50" charset="-128"/>
                <a:cs typeface="Calibri" panose="020F0502020204030204" pitchFamily="34" charset="0"/>
              </a:rPr>
              <a:t>The 2nd APSSM &amp; The 14th JSW</a:t>
            </a:r>
            <a:br>
              <a:rPr kumimoji="0" lang="ja-JP" altLang="en-US" dirty="0">
                <a:solidFill>
                  <a:schemeClr val="tx1"/>
                </a:solidFill>
                <a:latin typeface="Calibri" panose="020F0502020204030204" pitchFamily="34" charset="0"/>
                <a:ea typeface="HGPｺﾞｼｯｸE" panose="020B0900000000000000" pitchFamily="50" charset="-128"/>
                <a:cs typeface="Calibri" panose="020F0502020204030204" pitchFamily="34" charset="0"/>
              </a:rPr>
            </a:br>
            <a:r>
              <a:rPr kumimoji="0" lang="en-US" altLang="ja-JP" dirty="0">
                <a:solidFill>
                  <a:schemeClr val="tx1"/>
                </a:solidFill>
                <a:latin typeface="Calibri" panose="020F0502020204030204" pitchFamily="34" charset="0"/>
                <a:ea typeface="HGPｺﾞｼｯｸE" panose="020B0900000000000000" pitchFamily="50" charset="-128"/>
                <a:cs typeface="Calibri" panose="020F0502020204030204" pitchFamily="34" charset="0"/>
              </a:rPr>
              <a:t>Disclosure of </a:t>
            </a:r>
            <a:br>
              <a:rPr kumimoji="0" lang="en-US" altLang="ja-JP" dirty="0">
                <a:solidFill>
                  <a:schemeClr val="tx1"/>
                </a:solidFill>
                <a:latin typeface="Calibri" panose="020F0502020204030204" pitchFamily="34" charset="0"/>
                <a:ea typeface="HGPｺﾞｼｯｸE" panose="020B0900000000000000" pitchFamily="50" charset="-128"/>
                <a:cs typeface="Calibri" panose="020F0502020204030204" pitchFamily="34" charset="0"/>
              </a:rPr>
            </a:br>
            <a:r>
              <a:rPr kumimoji="0" lang="en-US" altLang="ja-JP" dirty="0">
                <a:solidFill>
                  <a:schemeClr val="tx1"/>
                </a:solidFill>
                <a:latin typeface="Calibri" panose="020F0502020204030204" pitchFamily="34" charset="0"/>
                <a:ea typeface="HGPｺﾞｼｯｸE" panose="020B0900000000000000" pitchFamily="50" charset="-128"/>
                <a:cs typeface="Calibri" panose="020F0502020204030204" pitchFamily="34" charset="0"/>
              </a:rPr>
              <a:t>Conflict of Interest</a:t>
            </a:r>
            <a:br>
              <a:rPr kumimoji="0" lang="en-US" altLang="ja-JP" sz="4000" dirty="0">
                <a:solidFill>
                  <a:schemeClr val="tx1"/>
                </a:solidFill>
                <a:latin typeface="Calibri" panose="020F0502020204030204" pitchFamily="34" charset="0"/>
                <a:ea typeface="HGPｺﾞｼｯｸE" panose="020B0900000000000000" pitchFamily="50" charset="-128"/>
                <a:cs typeface="Calibri" panose="020F0502020204030204" pitchFamily="34" charset="0"/>
              </a:rPr>
            </a:br>
            <a:r>
              <a:rPr kumimoji="0" lang="en-US" altLang="ja-JP" sz="1400" dirty="0">
                <a:solidFill>
                  <a:schemeClr val="tx1"/>
                </a:solidFill>
                <a:latin typeface="Calibri" panose="020F0502020204030204" pitchFamily="34" charset="0"/>
                <a:ea typeface="HGPｺﾞｼｯｸE" panose="020B0900000000000000" pitchFamily="50" charset="-128"/>
                <a:cs typeface="Calibri" panose="020F0502020204030204" pitchFamily="34" charset="0"/>
              </a:rPr>
              <a:t> </a:t>
            </a:r>
            <a:br>
              <a:rPr kumimoji="0" lang="en-US" altLang="ja-JP" sz="4000" dirty="0">
                <a:solidFill>
                  <a:schemeClr val="tx1"/>
                </a:solidFill>
                <a:latin typeface="Calibri" panose="020F0502020204030204" pitchFamily="34" charset="0"/>
                <a:ea typeface="HGPｺﾞｼｯｸE" panose="020B0900000000000000" pitchFamily="50" charset="-128"/>
                <a:cs typeface="Calibri" panose="020F0502020204030204" pitchFamily="34" charset="0"/>
              </a:rPr>
            </a:br>
            <a:br>
              <a:rPr kumimoji="0" lang="en-US" altLang="ja-JP" sz="2400" i="1" dirty="0">
                <a:solidFill>
                  <a:schemeClr val="tx1"/>
                </a:solidFill>
                <a:latin typeface="Calibri" panose="020F0502020204030204" pitchFamily="34" charset="0"/>
                <a:ea typeface="HGPｺﾞｼｯｸE" panose="020B0900000000000000" pitchFamily="50" charset="-128"/>
                <a:cs typeface="Calibri" panose="020F0502020204030204" pitchFamily="34" charset="0"/>
              </a:rPr>
            </a:br>
            <a:r>
              <a:rPr kumimoji="0" lang="en-US" altLang="ja-JP" sz="2400" i="1" dirty="0">
                <a:solidFill>
                  <a:schemeClr val="tx1"/>
                </a:solidFill>
                <a:latin typeface="Calibri" panose="020F0502020204030204" pitchFamily="34" charset="0"/>
                <a:ea typeface="HGPｺﾞｼｯｸE" panose="020B0900000000000000" pitchFamily="50" charset="-128"/>
                <a:cs typeface="Calibri" panose="020F0502020204030204" pitchFamily="34" charset="0"/>
              </a:rPr>
              <a:t>Affiliation /</a:t>
            </a:r>
            <a:r>
              <a:rPr kumimoji="0" lang="ja-JP" altLang="en-US" sz="2400" i="1" dirty="0">
                <a:solidFill>
                  <a:schemeClr val="tx1"/>
                </a:solidFill>
                <a:latin typeface="Calibri" panose="020F0502020204030204" pitchFamily="34" charset="0"/>
                <a:ea typeface="HGPｺﾞｼｯｸE" panose="020B0900000000000000" pitchFamily="50" charset="-128"/>
                <a:cs typeface="Calibri" panose="020F0502020204030204" pitchFamily="34" charset="0"/>
              </a:rPr>
              <a:t> </a:t>
            </a:r>
            <a:r>
              <a:rPr kumimoji="0" lang="en-US" altLang="ja-JP" sz="2400" i="1" dirty="0">
                <a:solidFill>
                  <a:schemeClr val="tx1"/>
                </a:solidFill>
                <a:latin typeface="Calibri" panose="020F0502020204030204" pitchFamily="34" charset="0"/>
                <a:ea typeface="HGPｺﾞｼｯｸE" panose="020B0900000000000000" pitchFamily="50" charset="-128"/>
                <a:cs typeface="Calibri" panose="020F0502020204030204" pitchFamily="34" charset="0"/>
              </a:rPr>
              <a:t>Name</a:t>
            </a:r>
          </a:p>
        </p:txBody>
      </p:sp>
      <p:sp>
        <p:nvSpPr>
          <p:cNvPr id="6" name="テキスト ボックス 4">
            <a:extLst>
              <a:ext uri="{FF2B5EF4-FFF2-40B4-BE49-F238E27FC236}">
                <a16:creationId xmlns:a16="http://schemas.microsoft.com/office/drawing/2014/main" id="{43883222-2D93-471E-8E15-9C9AE98C85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188" y="4380011"/>
            <a:ext cx="7955763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 dirty="0">
                <a:ea typeface="HGPｺﾞｼｯｸE" panose="020B0900000000000000" pitchFamily="50" charset="-128"/>
                <a:cs typeface="Calibri" panose="020F0502020204030204" pitchFamily="34" charset="0"/>
              </a:rPr>
              <a:t>The presenter has no financial conflicts of interest to disclose concerning the presentation.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599</TotalTime>
  <Words>22</Words>
  <Application>Microsoft Office PowerPoint</Application>
  <PresentationFormat>画面に合わせる (4:3)</PresentationFormat>
  <Paragraphs>3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HGPｺﾞｼｯｸE</vt:lpstr>
      <vt:lpstr>ＭＳ Ｐゴシック</vt:lpstr>
      <vt:lpstr>Arial</vt:lpstr>
      <vt:lpstr>Calibri</vt:lpstr>
      <vt:lpstr>Times New Roman</vt:lpstr>
      <vt:lpstr>Default Design</vt:lpstr>
      <vt:lpstr>The 2nd APSSM &amp; The 14th JSW Disclosure of  Conflict of Interest    Affiliation / Name</vt:lpstr>
    </vt:vector>
  </TitlesOfParts>
  <Company>Heart Failure Society of America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寛二 中本</cp:lastModifiedBy>
  <cp:revision>101</cp:revision>
  <dcterms:created xsi:type="dcterms:W3CDTF">2000-09-04T17:39:07Z</dcterms:created>
  <dcterms:modified xsi:type="dcterms:W3CDTF">2018-08-27T07:10:47Z</dcterms:modified>
</cp:coreProperties>
</file>