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577049"/>
            <a:ext cx="8862186" cy="2607021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The 2nd APSSM &amp; The 14th JSW</a:t>
            </a:r>
            <a:b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利益相反（ＣＯＩ）　開示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en-US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0" lang="ja-JP" altLang="en-US" sz="2400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所属・氏名</a:t>
            </a:r>
            <a:endParaRPr kumimoji="0" lang="en-US" altLang="ja-JP" sz="2400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3883222-2D93-471E-8E15-9C9AE98C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18" y="3673930"/>
            <a:ext cx="84692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403D3ED4-DF56-44F6-97E9-1E16CD958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251418"/>
            <a:ext cx="7848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講演料：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○○○社</a:t>
            </a:r>
            <a:endParaRPr lang="en-US" altLang="ja-JP" sz="2400" dirty="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受託研究・共同研究費：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○○製薬</a:t>
            </a:r>
            <a:endParaRPr lang="en-US" altLang="ja-JP" sz="2400" dirty="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寄付講座所属：</a:t>
            </a:r>
            <a:r>
              <a:rPr lang="en-US" altLang="ja-JP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あり　（○○社）</a:t>
            </a: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F7AF716E-2848-4E83-8528-DF1ABE5BF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6080926"/>
            <a:ext cx="469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ＭＳ Ｐゴシック</vt:lpstr>
      <vt:lpstr>Arial</vt:lpstr>
      <vt:lpstr>Times New Roman</vt:lpstr>
      <vt:lpstr>Default Design</vt:lpstr>
      <vt:lpstr>The 2nd APSSM &amp; The 14th JSW 利益相反（ＣＯＩ）　開示    所属・氏名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97</cp:revision>
  <dcterms:created xsi:type="dcterms:W3CDTF">2000-09-04T17:39:07Z</dcterms:created>
  <dcterms:modified xsi:type="dcterms:W3CDTF">2018-08-27T07:04:12Z</dcterms:modified>
</cp:coreProperties>
</file>