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51" y="435007"/>
            <a:ext cx="8862186" cy="2345921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The 2nd APSSM &amp; The 14th JSW</a:t>
            </a:r>
            <a:br>
              <a:rPr kumimoji="0" lang="ja-JP" altLang="en-US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Disclosure of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Conflict of Interest</a:t>
            </a:r>
            <a:br>
              <a:rPr kumimoji="0" lang="en-US" altLang="ja-JP" sz="36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12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br>
              <a:rPr kumimoji="0" lang="en-US" altLang="ja-JP" sz="4000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b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</a:b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Affiliation /</a:t>
            </a:r>
            <a:r>
              <a:rPr kumimoji="0" lang="ja-JP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 </a:t>
            </a:r>
            <a:r>
              <a:rPr kumimoji="0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HGPｺﾞｼｯｸE" panose="020B0900000000000000" pitchFamily="50" charset="-128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D31A89F0-7A70-437E-8550-837189ACFCC3}"/>
              </a:ext>
            </a:extLst>
          </p:cNvPr>
          <p:cNvSpPr txBox="1">
            <a:spLocks/>
          </p:cNvSpPr>
          <p:nvPr/>
        </p:nvSpPr>
        <p:spPr>
          <a:xfrm>
            <a:off x="918334" y="3212976"/>
            <a:ext cx="763284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connection with the presentation, I disclose COI with the following organizations/companies.</a:t>
            </a:r>
            <a:endParaRPr lang="ja-JP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2177B64B-C4DE-42C5-8302-A30D484AF0A5}"/>
              </a:ext>
            </a:extLst>
          </p:cNvPr>
          <p:cNvSpPr txBox="1">
            <a:spLocks/>
          </p:cNvSpPr>
          <p:nvPr/>
        </p:nvSpPr>
        <p:spPr>
          <a:xfrm>
            <a:off x="549414" y="4293096"/>
            <a:ext cx="395681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Honoraria for lectures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F9474686-87BB-432F-B05D-201E986C35F0}"/>
              </a:ext>
            </a:extLst>
          </p:cNvPr>
          <p:cNvSpPr txBox="1">
            <a:spLocks/>
          </p:cNvSpPr>
          <p:nvPr/>
        </p:nvSpPr>
        <p:spPr>
          <a:xfrm>
            <a:off x="4506224" y="4293096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E150B616-B3DD-49EA-B5C2-7C4039745A2E}"/>
              </a:ext>
            </a:extLst>
          </p:cNvPr>
          <p:cNvSpPr txBox="1">
            <a:spLocks/>
          </p:cNvSpPr>
          <p:nvPr/>
        </p:nvSpPr>
        <p:spPr>
          <a:xfrm>
            <a:off x="549414" y="4906129"/>
            <a:ext cx="3956810" cy="812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commissioned/</a:t>
            </a:r>
          </a:p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research grant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0C41AE81-CCBA-4383-868B-D0FE34E6B00B}"/>
              </a:ext>
            </a:extLst>
          </p:cNvPr>
          <p:cNvSpPr txBox="1">
            <a:spLocks/>
          </p:cNvSpPr>
          <p:nvPr/>
        </p:nvSpPr>
        <p:spPr>
          <a:xfrm>
            <a:off x="4506224" y="4906129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EA2319AD-0749-4D6B-BB73-003426F60124}"/>
              </a:ext>
            </a:extLst>
          </p:cNvPr>
          <p:cNvSpPr txBox="1">
            <a:spLocks/>
          </p:cNvSpPr>
          <p:nvPr/>
        </p:nvSpPr>
        <p:spPr>
          <a:xfrm>
            <a:off x="549414" y="5843198"/>
            <a:ext cx="395681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A5C27E4D-B69A-41F0-AC0D-FA3010E9B239}"/>
              </a:ext>
            </a:extLst>
          </p:cNvPr>
          <p:cNvSpPr txBox="1">
            <a:spLocks/>
          </p:cNvSpPr>
          <p:nvPr/>
        </p:nvSpPr>
        <p:spPr>
          <a:xfrm>
            <a:off x="4506224" y="5843198"/>
            <a:ext cx="4392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(organizations/companies)</a:t>
            </a:r>
            <a:endParaRPr lang="ja-JP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A95D2BFE-254F-4172-9D20-E80CF198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037" y="6268823"/>
            <a:ext cx="74603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（↑</a:t>
            </a:r>
            <a:r>
              <a:rPr lang="en-US" altLang="ja-JP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 Please describe only items that the contents should be disclosed </a:t>
            </a:r>
            <a:r>
              <a:rPr lang="ja-JP" altLang="en-US" sz="2000" dirty="0">
                <a:solidFill>
                  <a:srgbClr val="FF0000"/>
                </a:solidFill>
                <a:ea typeface="HGPｺﾞｼｯｸE" panose="020B0900000000000000" pitchFamily="50" charset="-128"/>
                <a:cs typeface="Calibri" panose="020F0502020204030204" pitchFamily="34" charset="0"/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Times New Roman</vt:lpstr>
      <vt:lpstr>Default Design</vt:lpstr>
      <vt:lpstr>The 2nd APSSM &amp; The 14th JSW Disclosure of  Conflict of Interest    Affiliation / Name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寛二 中本</cp:lastModifiedBy>
  <cp:revision>104</cp:revision>
  <dcterms:created xsi:type="dcterms:W3CDTF">2000-09-04T17:39:07Z</dcterms:created>
  <dcterms:modified xsi:type="dcterms:W3CDTF">2018-08-27T07:47:07Z</dcterms:modified>
</cp:coreProperties>
</file>